
<file path=[Content_Types].xml><?xml version="1.0" encoding="utf-8"?>
<Types xmlns="http://schemas.openxmlformats.org/package/2006/content-types">
  <Default ContentType="application/vnd.openxmlformats-officedocument.presentationml.printerSettings" Extension="bin"/>
  <Default ContentType="video/unknown" Extension="mov"/>
  <Default ContentType="video/unknown" Extension="mp4"/>
  <Default ContentType="image/png" Extension="png"/>
  <Default ContentType="application/vnd.openxmlformats-package.relationships+xml" Extension="rels"/>
  <Default ContentType="image/tif" Extension="tif"/>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p="http://schemas.openxmlformats.org/presentationml/2006/main" xmlns:s="http://schemas.openxmlformats.org/officeDocument/2006/sharedTypes" xmlns:r="http://schemas.openxmlformats.org/officeDocument/2006/relationships">
  <p:sldMasterIdLst>
    <p:sldMasterId r:id="rId4" id="2147483648"/>
  </p:sldMasterIdLst>
  <p:notesMasterIdLst>
    <p:notesMasterId r:id="rId5"/>
  </p:notesMasterIdLst>
  <p:sldIdLst>
    <p:sldId r:id="rId6" id="256"/>
    <p:sldId r:id="rId7" id="257"/>
    <p:sldId r:id="rId8" id="258"/>
    <p:sldId r:id="rId9" id="259"/>
    <p:sldId r:id="rId10" id="260"/>
    <p:sldId r:id="rId11" id="261"/>
    <p:sldId r:id="rId12" id="262"/>
    <p:sldId r:id="rId13" id="263"/>
    <p:sldId r:id="rId14" id="264"/>
    <p:sldId r:id="rId15" id="265"/>
    <p:sldId r:id="rId16" id="266"/>
    <p:sldId r:id="rId17" id="267"/>
    <p:sldId r:id="rId18" id="268"/>
    <p:sldId r:id="rId19" id="269"/>
    <p:sldId r:id="rId20" id="270"/>
    <p:sldId r:id="rId21" id="271"/>
    <p:sldId r:id="rId22" id="272"/>
    <p:sldId r:id="rId23" id="273"/>
    <p:sldId r:id="rId24" id="274"/>
    <p:sldId r:id="rId25" id="275"/>
    <p:sldId r:id="rId26" id="276"/>
    <p:sldId r:id="rId27" id="277"/>
    <p:sldId r:id="rId28" id="278"/>
  </p:sldIdLst>
  <p:sldSz cx="24384000" cy="13716000"/>
  <p:notesSz xmlns:c="http://schemas.openxmlformats.org/drawingml/2006/chart" xmlns:pic="http://schemas.openxmlformats.org/drawingml/2006/picture" xmlns:dgm="http://schemas.openxmlformats.org/drawingml/2006/diagram" cx="6858000" cy="9144000"/>
  <p:defaultTextStyle xmlns:c="http://schemas.openxmlformats.org/drawingml/2006/chart" xmlns:pic="http://schemas.openxmlformats.org/drawingml/2006/picture" xmlns:dgm="http://schemas.openxmlformats.org/drawingml/2006/diagram">
    <a:def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defPPr>
    <a:lvl1pPr algn="ctr" defTabSz="825500" fontAlgn="auto" hangingPunct="0" indent="0" latinLnBrk="0" marL="0" marR="0" rtl="0">
      <a:lnSpc>
        <a:spcPct val="100000"/>
      </a:lnSpc>
      <a:spcBef>
        <a:spcPts val="0"/>
      </a:spcBef>
      <a:spcAft>
        <a:spcPts val="0"/>
      </a:spcAft>
      <a:buFontTx/>
      <a:buNone/>
      <a:defRPr b="0" baseline="0" cap="none" i="0" kumimoji="0" normalizeH="0" spc="0" strike="noStrike" sz="5000" u="none">
        <a:ln>
          <a:noFill/>
        </a:ln>
        <a:solidFill>
          <a:srgbClr val="000000"/>
        </a:solidFill>
        <a:effectLst/>
        <a:uFillTx/>
        <a:latin typeface="+mn-lt"/>
        <a:ea typeface="+mn-ea"/>
        <a:cs typeface="+mn-cs"/>
        <a:sym typeface="Helvetica Light"/>
      </a:defRPr>
    </a:lvl1pPr>
    <a:lvl2pPr algn="ctr" defTabSz="825500" fontAlgn="auto" hangingPunct="0" indent="228600" latinLnBrk="0" marL="0" marR="0" rtl="0">
      <a:lnSpc>
        <a:spcPct val="100000"/>
      </a:lnSpc>
      <a:spcBef>
        <a:spcPts val="0"/>
      </a:spcBef>
      <a:spcAft>
        <a:spcPts val="0"/>
      </a:spcAft>
      <a:buFontTx/>
      <a:buNone/>
      <a:defRPr b="0" baseline="0" cap="none" i="0" kumimoji="0" normalizeH="0" spc="0" strike="noStrike" sz="5000" u="none">
        <a:ln>
          <a:noFill/>
        </a:ln>
        <a:solidFill>
          <a:srgbClr val="000000"/>
        </a:solidFill>
        <a:effectLst/>
        <a:uFillTx/>
        <a:latin typeface="+mn-lt"/>
        <a:ea typeface="+mn-ea"/>
        <a:cs typeface="+mn-cs"/>
        <a:sym typeface="Helvetica Light"/>
      </a:defRPr>
    </a:lvl2pPr>
    <a:lvl3pPr algn="ctr" defTabSz="825500" fontAlgn="auto" hangingPunct="0" indent="457200" latinLnBrk="0" marL="0" marR="0" rtl="0">
      <a:lnSpc>
        <a:spcPct val="100000"/>
      </a:lnSpc>
      <a:spcBef>
        <a:spcPts val="0"/>
      </a:spcBef>
      <a:spcAft>
        <a:spcPts val="0"/>
      </a:spcAft>
      <a:buFontTx/>
      <a:buNone/>
      <a:defRPr b="0" baseline="0" cap="none" i="0" kumimoji="0" normalizeH="0" spc="0" strike="noStrike" sz="5000" u="none">
        <a:ln>
          <a:noFill/>
        </a:ln>
        <a:solidFill>
          <a:srgbClr val="000000"/>
        </a:solidFill>
        <a:effectLst/>
        <a:uFillTx/>
        <a:latin typeface="+mn-lt"/>
        <a:ea typeface="+mn-ea"/>
        <a:cs typeface="+mn-cs"/>
        <a:sym typeface="Helvetica Light"/>
      </a:defRPr>
    </a:lvl3pPr>
    <a:lvl4pPr algn="ctr" defTabSz="825500" fontAlgn="auto" hangingPunct="0" indent="685800" latinLnBrk="0" marL="0" marR="0" rtl="0">
      <a:lnSpc>
        <a:spcPct val="100000"/>
      </a:lnSpc>
      <a:spcBef>
        <a:spcPts val="0"/>
      </a:spcBef>
      <a:spcAft>
        <a:spcPts val="0"/>
      </a:spcAft>
      <a:buFontTx/>
      <a:buNone/>
      <a:defRPr b="0" baseline="0" cap="none" i="0" kumimoji="0" normalizeH="0" spc="0" strike="noStrike" sz="5000" u="none">
        <a:ln>
          <a:noFill/>
        </a:ln>
        <a:solidFill>
          <a:srgbClr val="000000"/>
        </a:solidFill>
        <a:effectLst/>
        <a:uFillTx/>
        <a:latin typeface="+mn-lt"/>
        <a:ea typeface="+mn-ea"/>
        <a:cs typeface="+mn-cs"/>
        <a:sym typeface="Helvetica Light"/>
      </a:defRPr>
    </a:lvl4pPr>
    <a:lvl5pPr algn="ctr" defTabSz="825500" fontAlgn="auto" hangingPunct="0" indent="914400" latinLnBrk="0" marL="0" marR="0" rtl="0">
      <a:lnSpc>
        <a:spcPct val="100000"/>
      </a:lnSpc>
      <a:spcBef>
        <a:spcPts val="0"/>
      </a:spcBef>
      <a:spcAft>
        <a:spcPts val="0"/>
      </a:spcAft>
      <a:buFontTx/>
      <a:buNone/>
      <a:defRPr b="0" baseline="0" cap="none" i="0" kumimoji="0" normalizeH="0" spc="0" strike="noStrike" sz="5000" u="none">
        <a:ln>
          <a:noFill/>
        </a:ln>
        <a:solidFill>
          <a:srgbClr val="000000"/>
        </a:solidFill>
        <a:effectLst/>
        <a:uFillTx/>
        <a:latin typeface="+mn-lt"/>
        <a:ea typeface="+mn-ea"/>
        <a:cs typeface="+mn-cs"/>
        <a:sym typeface="Helvetica Light"/>
      </a:defRPr>
    </a:lvl5pPr>
    <a:lvl6pPr algn="ctr" defTabSz="825500" fontAlgn="auto" hangingPunct="0" indent="1143000" latinLnBrk="0" marL="0" marR="0" rtl="0">
      <a:lnSpc>
        <a:spcPct val="100000"/>
      </a:lnSpc>
      <a:spcBef>
        <a:spcPts val="0"/>
      </a:spcBef>
      <a:spcAft>
        <a:spcPts val="0"/>
      </a:spcAft>
      <a:buFontTx/>
      <a:buNone/>
      <a:defRPr b="0" baseline="0" cap="none" i="0" kumimoji="0" normalizeH="0" spc="0" strike="noStrike" sz="5000" u="none">
        <a:ln>
          <a:noFill/>
        </a:ln>
        <a:solidFill>
          <a:srgbClr val="000000"/>
        </a:solidFill>
        <a:effectLst/>
        <a:uFillTx/>
        <a:latin typeface="+mn-lt"/>
        <a:ea typeface="+mn-ea"/>
        <a:cs typeface="+mn-cs"/>
        <a:sym typeface="Helvetica Light"/>
      </a:defRPr>
    </a:lvl6pPr>
    <a:lvl7pPr algn="ctr" defTabSz="825500" fontAlgn="auto" hangingPunct="0" indent="1371600" latinLnBrk="0" marL="0" marR="0" rtl="0">
      <a:lnSpc>
        <a:spcPct val="100000"/>
      </a:lnSpc>
      <a:spcBef>
        <a:spcPts val="0"/>
      </a:spcBef>
      <a:spcAft>
        <a:spcPts val="0"/>
      </a:spcAft>
      <a:buFontTx/>
      <a:buNone/>
      <a:defRPr b="0" baseline="0" cap="none" i="0" kumimoji="0" normalizeH="0" spc="0" strike="noStrike" sz="5000" u="none">
        <a:ln>
          <a:noFill/>
        </a:ln>
        <a:solidFill>
          <a:srgbClr val="000000"/>
        </a:solidFill>
        <a:effectLst/>
        <a:uFillTx/>
        <a:latin typeface="+mn-lt"/>
        <a:ea typeface="+mn-ea"/>
        <a:cs typeface="+mn-cs"/>
        <a:sym typeface="Helvetica Light"/>
      </a:defRPr>
    </a:lvl7pPr>
    <a:lvl8pPr algn="ctr" defTabSz="825500" fontAlgn="auto" hangingPunct="0" indent="1600200" latinLnBrk="0" marL="0" marR="0" rtl="0">
      <a:lnSpc>
        <a:spcPct val="100000"/>
      </a:lnSpc>
      <a:spcBef>
        <a:spcPts val="0"/>
      </a:spcBef>
      <a:spcAft>
        <a:spcPts val="0"/>
      </a:spcAft>
      <a:buFontTx/>
      <a:buNone/>
      <a:defRPr b="0" baseline="0" cap="none" i="0" kumimoji="0" normalizeH="0" spc="0" strike="noStrike" sz="5000" u="none">
        <a:ln>
          <a:noFill/>
        </a:ln>
        <a:solidFill>
          <a:srgbClr val="000000"/>
        </a:solidFill>
        <a:effectLst/>
        <a:uFillTx/>
        <a:latin typeface="+mn-lt"/>
        <a:ea typeface="+mn-ea"/>
        <a:cs typeface="+mn-cs"/>
        <a:sym typeface="Helvetica Light"/>
      </a:defRPr>
    </a:lvl8pPr>
    <a:lvl9pPr algn="ctr" defTabSz="825500" fontAlgn="auto" hangingPunct="0" indent="1828800" latinLnBrk="0" marL="0" marR="0" rtl="0">
      <a:lnSpc>
        <a:spcPct val="100000"/>
      </a:lnSpc>
      <a:spcBef>
        <a:spcPts val="0"/>
      </a:spcBef>
      <a:spcAft>
        <a:spcPts val="0"/>
      </a:spcAft>
      <a:buFontTx/>
      <a:buNone/>
      <a:defRPr b="0" baseline="0" cap="none" i="0" kumimoji="0" normalizeH="0" spc="0" strike="noStrike" sz="5000" u="none">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p="http://schemas.openxmlformats.org/presentationml/2006/main" xmlns:s="http://schemas.openxmlformats.org/officeDocument/2006/sharedTypes" xmlns:r="http://schemas.openxmlformats.org/officeDocument/2006/relationships">
  <p:showPr>
    <p:present/>
    <p:sldAll/>
    <p:penClr xmlns:c="http://schemas.openxmlformats.org/drawingml/2006/chart" xmlns:pic="http://schemas.openxmlformats.org/drawingml/2006/picture" xmlns:dgm="http://schemas.openxmlformats.org/drawingml/2006/diagram">
      <a:srgbClr val="FF0000"/>
    </p:penClr>
  </p:showPr>
</p:presentationPr>
</file>

<file path=ppt/tableStyles.xml><?xml version="1.0" encoding="utf-8"?>
<a:tblStyleLst xmlns:a="http://schemas.openxmlformats.org/drawingml/2006/main" xmlns:c="http://schemas.openxmlformats.org/drawingml/2006/chart" xmlns:pic="http://schemas.openxmlformats.org/drawingml/2006/picture" xmlns:dgm="http://schemas.openxmlformats.org/drawingml/2006/diagram" xmlns:p="http://schemas.openxmlformats.org/presentationml/2006/main" xmlns:s="http://schemas.openxmlformats.org/officeDocument/2006/sharedTypes" xmlns:r="http://schemas.openxmlformats.org/officeDocument/2006/relationships" def="{5940675A-B579-460E-94D1-54222C63F5DA}">
  <a:tblStyle styleId="{4C3C2611-4C71-4FC5-86AE-919BDF0F9419}" styleName="">
    <a:wholeTbl>
      <a:tcTxStyle b="off" i="off">
        <a:fontRef idx="minor">
          <a:srgbClr val="000000"/>
        </a:fontRef>
        <a:srgbClr val="000000"/>
      </a:tcTxStyle>
      <a:tcStyle>
        <a:tcBdr>
          <a:left>
            <a:ln cap="flat" w="12700">
              <a:noFill/>
              <a:miter lim="400000"/>
            </a:ln>
          </a:left>
          <a:right>
            <a:ln cap="flat" w="12700">
              <a:noFill/>
              <a:miter lim="400000"/>
            </a:ln>
          </a:right>
          <a:top>
            <a:ln cap="flat" w="12700">
              <a:noFill/>
              <a:miter lim="400000"/>
            </a:ln>
          </a:top>
          <a:bottom>
            <a:ln cap="flat" w="12700">
              <a:noFill/>
              <a:miter lim="400000"/>
            </a:ln>
          </a:bottom>
          <a:insideH>
            <a:ln cap="flat" w="12700">
              <a:noFill/>
              <a:miter lim="400000"/>
            </a:ln>
          </a:insideH>
          <a:insideV>
            <a:ln cap="flat" w="12700">
              <a:noFill/>
              <a:miter lim="400000"/>
            </a:ln>
          </a:insideV>
        </a:tcBdr>
        <a:fill>
          <a:solidFill>
            <a:srgbClr val="FFFFFF"/>
          </a:solidFill>
        </a:fill>
      </a:tcStyle>
    </a:wholeTbl>
    <a:band2H>
      <a:tcStyle>
        <a:tcBdr/>
        <a:fill>
          <a:solidFill>
            <a:srgbClr val="E3E5E8"/>
          </a:solidFill>
        </a:fill>
      </a:tcStyle>
    </a:band2H>
    <a:firstCol>
      <a:tcTxStyle b="on" i="off">
        <a:font>
          <a:latin typeface="Helvetica"/>
          <a:ea typeface="Helvetica"/>
          <a:cs typeface="Helvetica"/>
        </a:font>
        <a:srgbClr val="FFFFFF"/>
      </a:tcTxStyle>
      <a:tcStyle>
        <a:tcBdr>
          <a:left>
            <a:ln cap="flat" w="12700">
              <a:noFill/>
              <a:miter lim="400000"/>
            </a:ln>
          </a:left>
          <a:right>
            <a:ln cap="flat" w="12700">
              <a:noFill/>
              <a:miter lim="400000"/>
            </a:ln>
          </a:right>
          <a:top>
            <a:ln cap="flat" w="12700">
              <a:noFill/>
              <a:miter lim="400000"/>
            </a:ln>
          </a:top>
          <a:bottom>
            <a:ln cap="flat" w="12700">
              <a:noFill/>
              <a:miter lim="400000"/>
            </a:ln>
          </a:bottom>
          <a:insideH>
            <a:ln cap="flat" w="12700">
              <a:noFill/>
              <a:miter lim="400000"/>
            </a:ln>
          </a:insideH>
          <a:insideV>
            <a:ln cap="flat" w="12700">
              <a:noFill/>
              <a:miter lim="400000"/>
            </a:ln>
          </a:insideV>
        </a:tcBdr>
        <a:fill>
          <a:solidFill>
            <a:srgbClr val="398CCE"/>
          </a:solidFill>
        </a:fill>
      </a:tcStyle>
    </a:firstCol>
    <a:lastRow>
      <a:tcTxStyle b="off" i="off">
        <a:fontRef idx="minor">
          <a:srgbClr val="000000"/>
        </a:fontRef>
        <a:srgbClr val="000000"/>
      </a:tcTxStyle>
      <a:tcStyle>
        <a:tcBdr>
          <a:left>
            <a:ln cap="flat" w="12700">
              <a:noFill/>
              <a:miter lim="400000"/>
            </a:ln>
          </a:left>
          <a:right>
            <a:ln cap="flat" w="12700">
              <a:noFill/>
              <a:miter lim="400000"/>
            </a:ln>
          </a:right>
          <a:top>
            <a:ln cap="flat" w="12700">
              <a:solidFill>
                <a:srgbClr val="3797C6"/>
              </a:solidFill>
              <a:prstDash val="solid"/>
              <a:miter lim="400000"/>
            </a:ln>
          </a:top>
          <a:bottom>
            <a:ln cap="flat" w="12700">
              <a:noFill/>
              <a:miter lim="400000"/>
            </a:ln>
          </a:bottom>
          <a:insideH>
            <a:ln cap="flat" w="12700">
              <a:noFill/>
              <a:miter lim="400000"/>
            </a:ln>
          </a:insideH>
          <a:insideV>
            <a:ln cap="flat" w="12700">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cap="flat" w="12700">
              <a:noFill/>
              <a:miter lim="400000"/>
            </a:ln>
          </a:left>
          <a:right>
            <a:ln cap="flat" w="12700">
              <a:noFill/>
              <a:miter lim="400000"/>
            </a:ln>
          </a:right>
          <a:top>
            <a:ln cap="flat" w="12700">
              <a:noFill/>
              <a:miter lim="400000"/>
            </a:ln>
          </a:top>
          <a:bottom>
            <a:ln cap="flat" w="12700">
              <a:noFill/>
              <a:miter lim="400000"/>
            </a:ln>
          </a:bottom>
          <a:insideH>
            <a:ln cap="flat" w="12700">
              <a:noFill/>
              <a:miter lim="400000"/>
            </a:ln>
          </a:insideH>
          <a:insideV>
            <a:ln cap="flat" w="12700">
              <a:noFill/>
              <a:miter lim="400000"/>
            </a:ln>
          </a:insideV>
        </a:tcBdr>
        <a:fill>
          <a:solidFill>
            <a:schemeClr val="accent1"/>
          </a:solidFill>
        </a:fill>
      </a:tcStyle>
    </a:firstRow>
  </a:tblStyle>
  <a:tblStyle styleId="{C7B018BB-80A7-4F77-B60F-C8B233D01FF8}" styleName="">
    <a:wholeTbl>
      <a:tcTxStyle b="off" i="off">
        <a:fontRef idx="minor">
          <a:srgbClr val="000000"/>
        </a:fontRef>
        <a:srgbClr val="000000"/>
      </a:tcTxStyle>
      <a:tcStyle>
        <a:tcBdr>
          <a:left>
            <a:ln cap="flat" w="12700">
              <a:solidFill>
                <a:srgbClr val="B8B8B8"/>
              </a:solidFill>
              <a:prstDash val="solid"/>
              <a:miter lim="400000"/>
            </a:ln>
          </a:left>
          <a:right>
            <a:ln cap="flat" w="12700">
              <a:solidFill>
                <a:srgbClr val="B8B8B8"/>
              </a:solidFill>
              <a:prstDash val="solid"/>
              <a:miter lim="400000"/>
            </a:ln>
          </a:right>
          <a:top>
            <a:ln cap="flat" w="12700">
              <a:solidFill>
                <a:srgbClr val="B8B8B8"/>
              </a:solidFill>
              <a:prstDash val="solid"/>
              <a:miter lim="400000"/>
            </a:ln>
          </a:top>
          <a:bottom>
            <a:ln cap="flat" w="12700">
              <a:solidFill>
                <a:srgbClr val="B8B8B8"/>
              </a:solidFill>
              <a:prstDash val="solid"/>
              <a:miter lim="400000"/>
            </a:ln>
          </a:bottom>
          <a:insideH>
            <a:ln cap="flat" w="12700">
              <a:solidFill>
                <a:srgbClr val="B8B8B8"/>
              </a:solidFill>
              <a:prstDash val="solid"/>
              <a:miter lim="400000"/>
            </a:ln>
          </a:insideH>
          <a:insideV>
            <a:ln cap="flat" w="12700">
              <a:solidFill>
                <a:srgbClr val="B8B8B8"/>
              </a:solidFill>
              <a:prstDash val="solid"/>
              <a:miter lim="400000"/>
            </a:ln>
          </a:insideV>
        </a:tcBdr>
        <a:fill>
          <a:solidFill>
            <a:srgbClr val="EBEBEB"/>
          </a:solidFill>
        </a:fill>
      </a:tcStyle>
    </a:wholeTbl>
    <a:band2H>
      <a:tcStyle>
        <a:tcBdr/>
        <a:fill>
          <a:solidFill>
            <a:srgbClr val="E1E0DA"/>
          </a:solidFill>
        </a:fill>
      </a:tcStyle>
    </a:band2H>
    <a:firstCol>
      <a:tcTxStyle b="on" i="off">
        <a:font>
          <a:latin typeface="Helvetica"/>
          <a:ea typeface="Helvetica"/>
          <a:cs typeface="Helvetica"/>
        </a:font>
        <a:srgbClr val="FFFFFF"/>
      </a:tcTxStyle>
      <a:tcStyle>
        <a:tcBdr>
          <a:left>
            <a:ln cap="flat" w="12700">
              <a:solidFill>
                <a:srgbClr val="606060"/>
              </a:solidFill>
              <a:prstDash val="solid"/>
              <a:miter lim="400000"/>
            </a:ln>
          </a:left>
          <a:right>
            <a:ln cap="flat" w="12700">
              <a:solidFill>
                <a:srgbClr val="606060"/>
              </a:solidFill>
              <a:prstDash val="solid"/>
              <a:miter lim="400000"/>
            </a:ln>
          </a:right>
          <a:top>
            <a:ln cap="flat" w="12700">
              <a:solidFill>
                <a:srgbClr val="606060"/>
              </a:solidFill>
              <a:prstDash val="solid"/>
              <a:miter lim="400000"/>
            </a:ln>
          </a:top>
          <a:bottom>
            <a:ln cap="flat" w="12700">
              <a:solidFill>
                <a:srgbClr val="606060"/>
              </a:solidFill>
              <a:prstDash val="solid"/>
              <a:miter lim="400000"/>
            </a:ln>
          </a:bottom>
          <a:insideH>
            <a:ln cap="flat" w="12700">
              <a:solidFill>
                <a:srgbClr val="606060"/>
              </a:solidFill>
              <a:prstDash val="solid"/>
              <a:miter lim="400000"/>
            </a:ln>
          </a:insideH>
          <a:insideV>
            <a:ln cap="flat" w="12700">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cap="flat" w="12700">
              <a:solidFill>
                <a:srgbClr val="B8B8B8"/>
              </a:solidFill>
              <a:prstDash val="solid"/>
              <a:miter lim="400000"/>
            </a:ln>
          </a:left>
          <a:right>
            <a:ln cap="flat" w="12700">
              <a:solidFill>
                <a:srgbClr val="B8B8B8"/>
              </a:solidFill>
              <a:prstDash val="solid"/>
              <a:miter lim="400000"/>
            </a:ln>
          </a:right>
          <a:top>
            <a:ln cap="flat" w="25400">
              <a:solidFill>
                <a:srgbClr val="606060"/>
              </a:solidFill>
              <a:prstDash val="solid"/>
              <a:miter lim="400000"/>
            </a:ln>
          </a:top>
          <a:bottom>
            <a:ln cap="flat" w="12700">
              <a:solidFill>
                <a:srgbClr val="606060"/>
              </a:solidFill>
              <a:prstDash val="solid"/>
              <a:miter lim="400000"/>
            </a:ln>
          </a:bottom>
          <a:insideH>
            <a:ln cap="flat" w="12700">
              <a:solidFill>
                <a:srgbClr val="B8B8B8"/>
              </a:solidFill>
              <a:prstDash val="solid"/>
              <a:miter lim="400000"/>
            </a:ln>
          </a:insideH>
          <a:insideV>
            <a:ln cap="flat" w="12700">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cap="flat" w="12700">
              <a:solidFill>
                <a:srgbClr val="606060"/>
              </a:solidFill>
              <a:prstDash val="solid"/>
              <a:miter lim="400000"/>
            </a:ln>
          </a:left>
          <a:right>
            <a:ln cap="flat" w="12700">
              <a:solidFill>
                <a:srgbClr val="606060"/>
              </a:solidFill>
              <a:prstDash val="solid"/>
              <a:miter lim="400000"/>
            </a:ln>
          </a:right>
          <a:top>
            <a:ln cap="flat" w="12700">
              <a:solidFill>
                <a:srgbClr val="606060"/>
              </a:solidFill>
              <a:prstDash val="solid"/>
              <a:miter lim="400000"/>
            </a:ln>
          </a:top>
          <a:bottom>
            <a:ln cap="flat" w="12700">
              <a:solidFill>
                <a:srgbClr val="606060"/>
              </a:solidFill>
              <a:prstDash val="solid"/>
              <a:miter lim="400000"/>
            </a:ln>
          </a:bottom>
          <a:insideH>
            <a:ln cap="flat" w="12700">
              <a:solidFill>
                <a:srgbClr val="606060"/>
              </a:solidFill>
              <a:prstDash val="solid"/>
              <a:miter lim="400000"/>
            </a:ln>
          </a:insideH>
          <a:insideV>
            <a:ln cap="flat" w="12700">
              <a:solidFill>
                <a:srgbClr val="606060"/>
              </a:solidFill>
              <a:prstDash val="solid"/>
              <a:miter lim="400000"/>
            </a:ln>
          </a:insideV>
        </a:tcBdr>
        <a:fill>
          <a:solidFill>
            <a:schemeClr val="accent2"/>
          </a:solidFill>
        </a:fill>
      </a:tcStyle>
    </a:firstRow>
  </a:tblStyle>
  <a:tblStyle styleId="{EEE7283C-3CF3-47DC-8721-378D4A62B228}" styleName="">
    <a:wholeTbl>
      <a:tcTxStyle b="off" i="off">
        <a:fontRef idx="minor">
          <a:srgbClr val="000000"/>
        </a:fontRef>
        <a:srgbClr val="000000"/>
      </a:tcTxStyle>
      <a:tcStyle>
        <a:tcBdr>
          <a:left>
            <a:ln cap="flat" w="12700">
              <a:solidFill>
                <a:srgbClr val="5D5D5D"/>
              </a:solidFill>
              <a:custDash>
                <a:ds d="200000" sp="200000"/>
              </a:custDash>
              <a:miter lim="400000"/>
            </a:ln>
          </a:left>
          <a:right>
            <a:ln cap="flat" w="12700">
              <a:solidFill>
                <a:srgbClr val="5D5D5D"/>
              </a:solidFill>
              <a:custDash>
                <a:ds d="200000" sp="200000"/>
              </a:custDash>
              <a:miter lim="400000"/>
            </a:ln>
          </a:right>
          <a:top>
            <a:ln cap="flat" w="12700">
              <a:solidFill>
                <a:srgbClr val="5D5D5D"/>
              </a:solidFill>
              <a:custDash>
                <a:ds d="200000" sp="200000"/>
              </a:custDash>
              <a:miter lim="400000"/>
            </a:ln>
          </a:top>
          <a:bottom>
            <a:ln cap="flat" w="12700">
              <a:solidFill>
                <a:srgbClr val="5D5D5D"/>
              </a:solidFill>
              <a:custDash>
                <a:ds d="200000" sp="200000"/>
              </a:custDash>
              <a:miter lim="400000"/>
            </a:ln>
          </a:bottom>
          <a:insideH>
            <a:ln cap="flat" w="12700">
              <a:solidFill>
                <a:srgbClr val="5D5D5D"/>
              </a:solidFill>
              <a:custDash>
                <a:ds d="200000" sp="200000"/>
              </a:custDash>
              <a:miter lim="400000"/>
            </a:ln>
          </a:insideH>
          <a:insideV>
            <a:ln cap="flat" w="12700">
              <a:solidFill>
                <a:srgbClr val="5D5D5D"/>
              </a:solidFill>
              <a:custDash>
                <a:ds d="200000" sp="200000"/>
              </a:custDash>
              <a:miter lim="400000"/>
            </a:ln>
          </a:insideV>
        </a:tcBdr>
        <a:fill>
          <a:solidFill>
            <a:srgbClr val="E6E4D7"/>
          </a:solidFill>
        </a:fill>
      </a:tcStyle>
    </a:wholeTbl>
    <a:band2H>
      <a:tcStyle>
        <a:tcBdr/>
        <a:fill>
          <a:solidFill>
            <a:srgbClr val="C3C2C2"/>
          </a:solidFill>
        </a:fill>
      </a:tcStyle>
    </a:band2H>
    <a:firstCol>
      <a:tcTxStyle b="on" i="off">
        <a:font>
          <a:latin typeface="Helvetica"/>
          <a:ea typeface="Helvetica"/>
          <a:cs typeface="Helvetica"/>
        </a:font>
        <a:srgbClr val="FFFFFF"/>
      </a:tcTxStyle>
      <a:tcStyle>
        <a:tcBdr>
          <a:left>
            <a:ln cap="flat" w="12700">
              <a:solidFill>
                <a:srgbClr val="5D5D5D"/>
              </a:solidFill>
              <a:prstDash val="solid"/>
              <a:miter lim="400000"/>
            </a:ln>
          </a:left>
          <a:right>
            <a:ln cap="flat" w="12700">
              <a:solidFill>
                <a:srgbClr val="5D5D5D"/>
              </a:solidFill>
              <a:prstDash val="solid"/>
              <a:miter lim="400000"/>
            </a:ln>
          </a:right>
          <a:top>
            <a:ln cap="flat" w="12700">
              <a:solidFill>
                <a:srgbClr val="5D5D5D"/>
              </a:solidFill>
              <a:prstDash val="solid"/>
              <a:miter lim="400000"/>
            </a:ln>
          </a:top>
          <a:bottom>
            <a:ln cap="flat" w="12700">
              <a:solidFill>
                <a:srgbClr val="5D5D5D"/>
              </a:solidFill>
              <a:prstDash val="solid"/>
              <a:miter lim="400000"/>
            </a:ln>
          </a:bottom>
          <a:insideH>
            <a:ln cap="flat" w="12700">
              <a:solidFill>
                <a:srgbClr val="5D5D5D"/>
              </a:solidFill>
              <a:prstDash val="solid"/>
              <a:miter lim="400000"/>
            </a:ln>
          </a:insideH>
          <a:insideV>
            <a:ln cap="flat" w="12700">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cap="flat" w="12700">
              <a:solidFill>
                <a:srgbClr val="5D5D5D"/>
              </a:solidFill>
              <a:prstDash val="solid"/>
              <a:miter lim="400000"/>
            </a:ln>
          </a:left>
          <a:right>
            <a:ln cap="flat" w="12700">
              <a:solidFill>
                <a:srgbClr val="5D5D5D"/>
              </a:solidFill>
              <a:prstDash val="solid"/>
              <a:miter lim="400000"/>
            </a:ln>
          </a:right>
          <a:top>
            <a:ln cap="flat" w="12700">
              <a:solidFill>
                <a:srgbClr val="5D5D5D"/>
              </a:solidFill>
              <a:prstDash val="solid"/>
              <a:miter lim="400000"/>
            </a:ln>
          </a:top>
          <a:bottom>
            <a:ln cap="flat" w="12700">
              <a:solidFill>
                <a:srgbClr val="5D5D5D"/>
              </a:solidFill>
              <a:prstDash val="solid"/>
              <a:miter lim="400000"/>
            </a:ln>
          </a:bottom>
          <a:insideH>
            <a:ln cap="flat" w="12700">
              <a:solidFill>
                <a:srgbClr val="5D5D5D"/>
              </a:solidFill>
              <a:prstDash val="solid"/>
              <a:miter lim="400000"/>
            </a:ln>
          </a:insideH>
          <a:insideV>
            <a:ln cap="flat" w="12700">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cap="flat" w="12700">
              <a:solidFill>
                <a:srgbClr val="5D5D5D"/>
              </a:solidFill>
              <a:prstDash val="solid"/>
              <a:miter lim="400000"/>
            </a:ln>
          </a:left>
          <a:right>
            <a:ln cap="flat" w="12700">
              <a:solidFill>
                <a:srgbClr val="5D5D5D"/>
              </a:solidFill>
              <a:prstDash val="solid"/>
              <a:miter lim="400000"/>
            </a:ln>
          </a:right>
          <a:top>
            <a:ln cap="flat" w="12700">
              <a:solidFill>
                <a:srgbClr val="5D5D5D"/>
              </a:solidFill>
              <a:prstDash val="solid"/>
              <a:miter lim="400000"/>
            </a:ln>
          </a:top>
          <a:bottom>
            <a:ln cap="flat" w="12700">
              <a:solidFill>
                <a:srgbClr val="5D5D5D"/>
              </a:solidFill>
              <a:prstDash val="solid"/>
              <a:miter lim="400000"/>
            </a:ln>
          </a:bottom>
          <a:insideH>
            <a:ln cap="flat" w="12700">
              <a:solidFill>
                <a:srgbClr val="5D5D5D"/>
              </a:solidFill>
              <a:prstDash val="solid"/>
              <a:miter lim="400000"/>
            </a:ln>
          </a:insideH>
          <a:insideV>
            <a:ln cap="flat" w="12700">
              <a:solidFill>
                <a:srgbClr val="5D5D5D"/>
              </a:solidFill>
              <a:prstDash val="solid"/>
              <a:miter lim="400000"/>
            </a:ln>
          </a:insideV>
        </a:tcBdr>
        <a:fill>
          <a:solidFill>
            <a:srgbClr val="97764E"/>
          </a:solidFill>
        </a:fill>
      </a:tcStyle>
    </a:firstRow>
  </a:tblStyle>
  <a:tblStyle styleId="{CF821DB8-F4EB-4A41-A1BA-3FCAFE7338EE}" styleName="">
    <a:wholeTbl>
      <a:tcTxStyle b="off" i="off">
        <a:fontRef idx="minor">
          <a:srgbClr val="000000"/>
        </a:fontRef>
        <a:srgbClr val="000000"/>
      </a:tcTxStyle>
      <a:tcStyle>
        <a:tcBdr>
          <a:left>
            <a:ln cap="flat" w="12700">
              <a:solidFill>
                <a:srgbClr val="000000"/>
              </a:solidFill>
              <a:prstDash val="solid"/>
              <a:miter lim="400000"/>
            </a:ln>
          </a:left>
          <a:right>
            <a:ln cap="flat" w="12700">
              <a:solidFill>
                <a:srgbClr val="000000"/>
              </a:solidFill>
              <a:prstDash val="solid"/>
              <a:miter lim="400000"/>
            </a:ln>
          </a:right>
          <a:top>
            <a:ln cap="flat" w="12700">
              <a:solidFill>
                <a:srgbClr val="000000"/>
              </a:solidFill>
              <a:prstDash val="solid"/>
              <a:miter lim="400000"/>
            </a:ln>
          </a:top>
          <a:bottom>
            <a:ln cap="flat" w="12700">
              <a:solidFill>
                <a:srgbClr val="000000"/>
              </a:solidFill>
              <a:prstDash val="solid"/>
              <a:miter lim="400000"/>
            </a:ln>
          </a:bottom>
          <a:insideH>
            <a:ln cap="flat" w="12700">
              <a:solidFill>
                <a:srgbClr val="000000"/>
              </a:solidFill>
              <a:prstDash val="solid"/>
              <a:miter lim="400000"/>
            </a:ln>
          </a:insideH>
          <a:insideV>
            <a:ln cap="flat" w="12700">
              <a:solidFill>
                <a:srgbClr val="000000"/>
              </a:solidFill>
              <a:prstDash val="solid"/>
              <a:miter lim="400000"/>
            </a:ln>
          </a:insideV>
        </a:tcBdr>
        <a:fill>
          <a:solidFill>
            <a:srgbClr val="EBEBEB"/>
          </a:solidFill>
        </a:fill>
      </a:tcStyle>
    </a:wholeTbl>
    <a:band2H>
      <a:tcStyle>
        <a:tcBdr/>
        <a:fill>
          <a:solidFill>
            <a:srgbClr val="DCE5E6"/>
          </a:solidFill>
        </a:fill>
      </a:tcStyle>
    </a:band2H>
    <a:firstCol>
      <a:tcTxStyle b="on" i="off">
        <a:font>
          <a:latin typeface="Helvetica"/>
          <a:ea typeface="Helvetica"/>
          <a:cs typeface="Helvetica"/>
        </a:font>
        <a:srgbClr val="FFFFFF"/>
      </a:tcTxStyle>
      <a:tcStyle>
        <a:tcBdr>
          <a:left>
            <a:ln cap="flat" w="12700">
              <a:solidFill>
                <a:srgbClr val="000000"/>
              </a:solidFill>
              <a:prstDash val="solid"/>
              <a:miter lim="400000"/>
            </a:ln>
          </a:left>
          <a:right>
            <a:ln cap="flat" w="12700">
              <a:solidFill>
                <a:srgbClr val="000000"/>
              </a:solidFill>
              <a:prstDash val="solid"/>
              <a:miter lim="400000"/>
            </a:ln>
          </a:right>
          <a:top>
            <a:ln cap="flat" w="12700">
              <a:solidFill>
                <a:srgbClr val="000000"/>
              </a:solidFill>
              <a:prstDash val="solid"/>
              <a:miter lim="400000"/>
            </a:ln>
          </a:top>
          <a:bottom>
            <a:ln cap="flat" w="12700">
              <a:solidFill>
                <a:srgbClr val="000000"/>
              </a:solidFill>
              <a:prstDash val="solid"/>
              <a:miter lim="400000"/>
            </a:ln>
          </a:bottom>
          <a:insideH>
            <a:ln cap="flat" w="12700">
              <a:solidFill>
                <a:srgbClr val="000000"/>
              </a:solidFill>
              <a:prstDash val="solid"/>
              <a:miter lim="400000"/>
            </a:ln>
          </a:insideH>
          <a:insideV>
            <a:ln cap="flat" w="12700">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cap="flat" w="12700">
              <a:solidFill>
                <a:srgbClr val="000000"/>
              </a:solidFill>
              <a:prstDash val="solid"/>
              <a:miter lim="400000"/>
            </a:ln>
          </a:left>
          <a:right>
            <a:ln cap="flat" w="12700">
              <a:solidFill>
                <a:srgbClr val="000000"/>
              </a:solidFill>
              <a:prstDash val="solid"/>
              <a:miter lim="400000"/>
            </a:ln>
          </a:right>
          <a:top>
            <a:ln cap="flat" w="12700">
              <a:solidFill>
                <a:srgbClr val="000000"/>
              </a:solidFill>
              <a:prstDash val="solid"/>
              <a:miter lim="400000"/>
            </a:ln>
          </a:top>
          <a:bottom>
            <a:ln cap="flat" w="12700">
              <a:solidFill>
                <a:srgbClr val="000000"/>
              </a:solidFill>
              <a:prstDash val="solid"/>
              <a:miter lim="400000"/>
            </a:ln>
          </a:bottom>
          <a:insideH>
            <a:ln cap="flat" w="12700">
              <a:solidFill>
                <a:srgbClr val="000000"/>
              </a:solidFill>
              <a:prstDash val="solid"/>
              <a:miter lim="400000"/>
            </a:ln>
          </a:insideH>
          <a:insideV>
            <a:ln cap="flat" w="12700">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cap="flat" w="12700">
              <a:solidFill>
                <a:srgbClr val="000000"/>
              </a:solidFill>
              <a:prstDash val="solid"/>
              <a:miter lim="400000"/>
            </a:ln>
          </a:left>
          <a:right>
            <a:ln cap="flat" w="12700">
              <a:solidFill>
                <a:srgbClr val="000000"/>
              </a:solidFill>
              <a:prstDash val="solid"/>
              <a:miter lim="400000"/>
            </a:ln>
          </a:right>
          <a:top>
            <a:ln cap="flat" w="12700">
              <a:solidFill>
                <a:srgbClr val="000000"/>
              </a:solidFill>
              <a:prstDash val="solid"/>
              <a:miter lim="400000"/>
            </a:ln>
          </a:top>
          <a:bottom>
            <a:ln cap="flat" w="12700">
              <a:solidFill>
                <a:srgbClr val="000000"/>
              </a:solidFill>
              <a:prstDash val="solid"/>
              <a:miter lim="400000"/>
            </a:ln>
          </a:bottom>
          <a:insideH>
            <a:ln cap="flat" w="12700">
              <a:solidFill>
                <a:srgbClr val="000000"/>
              </a:solidFill>
              <a:prstDash val="solid"/>
              <a:miter lim="400000"/>
            </a:ln>
          </a:insideH>
          <a:insideV>
            <a:ln cap="flat" w="12700">
              <a:solidFill>
                <a:srgbClr val="000000"/>
              </a:solidFill>
              <a:prstDash val="solid"/>
              <a:miter lim="400000"/>
            </a:ln>
          </a:insideV>
        </a:tcBdr>
        <a:fill>
          <a:solidFill>
            <a:srgbClr val="5E7790"/>
          </a:solidFill>
        </a:fill>
      </a:tcStyle>
    </a:firstRow>
  </a:tblStyle>
  <a:tblStyle styleId="{33BA23B1-9221-436E-865A-0063620EA4FD}" styleName="">
    <a:wholeTbl>
      <a:tcTxStyle b="off" i="off">
        <a:fontRef idx="minor">
          <a:srgbClr val="000000"/>
        </a:fontRef>
        <a:srgbClr val="000000"/>
      </a:tcTxStyle>
      <a:tcStyle>
        <a:tcBdr>
          <a:left>
            <a:ln cap="flat" w="12700">
              <a:solidFill>
                <a:srgbClr val="FFFFFF"/>
              </a:solidFill>
              <a:prstDash val="solid"/>
              <a:miter lim="400000"/>
            </a:ln>
          </a:left>
          <a:right>
            <a:ln cap="flat" w="12700">
              <a:solidFill>
                <a:srgbClr val="FFFFFF"/>
              </a:solidFill>
              <a:prstDash val="solid"/>
              <a:miter lim="400000"/>
            </a:ln>
          </a:right>
          <a:top>
            <a:ln cap="flat" w="12700">
              <a:solidFill>
                <a:srgbClr val="FFFFFF"/>
              </a:solidFill>
              <a:prstDash val="solid"/>
              <a:miter lim="400000"/>
            </a:ln>
          </a:top>
          <a:bottom>
            <a:ln cap="flat" w="12700">
              <a:solidFill>
                <a:srgbClr val="FFFFFF"/>
              </a:solidFill>
              <a:prstDash val="solid"/>
              <a:miter lim="400000"/>
            </a:ln>
          </a:bottom>
          <a:insideH>
            <a:ln cap="flat" w="12700">
              <a:solidFill>
                <a:srgbClr val="FFFFFF"/>
              </a:solidFill>
              <a:prstDash val="solid"/>
              <a:miter lim="400000"/>
            </a:ln>
          </a:insideH>
          <a:insideV>
            <a:ln cap="flat" w="12700">
              <a:solidFill>
                <a:srgbClr val="FFFFFF"/>
              </a:solidFill>
              <a:prstDash val="solid"/>
              <a:miter lim="400000"/>
            </a:ln>
          </a:insideV>
        </a:tcBdr>
        <a:fill>
          <a:solidFill>
            <a:srgbClr val="D0D1D2"/>
          </a:solidFill>
        </a:fill>
      </a:tcStyle>
    </a:wholeTbl>
    <a:band2H>
      <a:tcStyle>
        <a:tcBdr/>
        <a:fill>
          <a:solidFill>
            <a:srgbClr val="DEDEDF"/>
          </a:solidFill>
        </a:fill>
      </a:tcStyle>
    </a:band2H>
    <a:firstCol>
      <a:tcTxStyle b="on" i="off">
        <a:font>
          <a:latin typeface="Helvetica"/>
          <a:ea typeface="Helvetica"/>
          <a:cs typeface="Helvetica"/>
        </a:font>
        <a:srgbClr val="FFFFFF"/>
      </a:tcTxStyle>
      <a:tcStyle>
        <a:tcBdr>
          <a:left>
            <a:ln cap="flat" w="12700">
              <a:solidFill>
                <a:srgbClr val="FFFFFF"/>
              </a:solidFill>
              <a:prstDash val="solid"/>
              <a:miter lim="400000"/>
            </a:ln>
          </a:left>
          <a:right>
            <a:ln cap="flat" w="12700">
              <a:solidFill>
                <a:srgbClr val="FFFFFF"/>
              </a:solidFill>
              <a:prstDash val="solid"/>
              <a:miter lim="400000"/>
            </a:ln>
          </a:right>
          <a:top>
            <a:ln cap="flat" w="12700">
              <a:solidFill>
                <a:srgbClr val="FFFFFF"/>
              </a:solidFill>
              <a:prstDash val="solid"/>
              <a:miter lim="400000"/>
            </a:ln>
          </a:top>
          <a:bottom>
            <a:ln cap="flat" w="12700">
              <a:solidFill>
                <a:srgbClr val="FFFFFF"/>
              </a:solidFill>
              <a:prstDash val="solid"/>
              <a:miter lim="400000"/>
            </a:ln>
          </a:bottom>
          <a:insideH>
            <a:ln cap="flat" w="12700">
              <a:solidFill>
                <a:srgbClr val="FFFFFF"/>
              </a:solidFill>
              <a:prstDash val="solid"/>
              <a:miter lim="400000"/>
            </a:ln>
          </a:insideH>
          <a:insideV>
            <a:ln cap="flat" w="12700">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cap="flat" w="12700">
              <a:solidFill>
                <a:srgbClr val="FFFFFF"/>
              </a:solidFill>
              <a:prstDash val="solid"/>
              <a:miter lim="400000"/>
            </a:ln>
          </a:left>
          <a:right>
            <a:ln cap="flat" w="12700">
              <a:solidFill>
                <a:srgbClr val="FFFFFF"/>
              </a:solidFill>
              <a:prstDash val="solid"/>
              <a:miter lim="400000"/>
            </a:ln>
          </a:right>
          <a:top>
            <a:ln cap="flat" w="12700">
              <a:solidFill>
                <a:srgbClr val="FFFFFF"/>
              </a:solidFill>
              <a:prstDash val="solid"/>
              <a:miter lim="400000"/>
            </a:ln>
          </a:top>
          <a:bottom>
            <a:ln cap="flat" w="12700">
              <a:solidFill>
                <a:srgbClr val="FFFFFF"/>
              </a:solidFill>
              <a:prstDash val="solid"/>
              <a:miter lim="400000"/>
            </a:ln>
          </a:bottom>
          <a:insideH>
            <a:ln cap="flat" w="12700">
              <a:solidFill>
                <a:srgbClr val="FFFFFF"/>
              </a:solidFill>
              <a:prstDash val="solid"/>
              <a:miter lim="400000"/>
            </a:ln>
          </a:insideH>
          <a:insideV>
            <a:ln cap="flat" w="12700">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cap="flat" w="12700">
              <a:solidFill>
                <a:srgbClr val="FFFFFF"/>
              </a:solidFill>
              <a:prstDash val="solid"/>
              <a:miter lim="400000"/>
            </a:ln>
          </a:left>
          <a:right>
            <a:ln cap="flat" w="12700">
              <a:solidFill>
                <a:srgbClr val="FFFFFF"/>
              </a:solidFill>
              <a:prstDash val="solid"/>
              <a:miter lim="400000"/>
            </a:ln>
          </a:right>
          <a:top>
            <a:ln cap="flat" w="12700">
              <a:solidFill>
                <a:srgbClr val="FFFFFF"/>
              </a:solidFill>
              <a:prstDash val="solid"/>
              <a:miter lim="400000"/>
            </a:ln>
          </a:top>
          <a:bottom>
            <a:ln cap="flat" w="12700">
              <a:solidFill>
                <a:srgbClr val="FFFFFF"/>
              </a:solidFill>
              <a:prstDash val="solid"/>
              <a:miter lim="400000"/>
            </a:ln>
          </a:bottom>
          <a:insideH>
            <a:ln cap="flat" w="12700">
              <a:solidFill>
                <a:srgbClr val="FFFFFF"/>
              </a:solidFill>
              <a:prstDash val="solid"/>
              <a:miter lim="400000"/>
            </a:ln>
          </a:insideH>
          <a:insideV>
            <a:ln cap="flat" w="12700">
              <a:solidFill>
                <a:srgbClr val="FFFFFF"/>
              </a:solidFill>
              <a:prstDash val="solid"/>
              <a:miter lim="400000"/>
            </a:ln>
          </a:insideV>
        </a:tcBdr>
        <a:fill>
          <a:solidFill>
            <a:srgbClr val="767C85"/>
          </a:solidFill>
        </a:fill>
      </a:tcStyle>
    </a:firstRow>
  </a:tblStyle>
  <a:tblStyle styleId="{2708684C-4D16-4618-839F-0558EEFCDFE6}" styleName="">
    <a:wholeTbl>
      <a:tcTxStyle b="off" i="off">
        <a:fontRef idx="minor">
          <a:srgbClr val="000000"/>
        </a:fontRef>
        <a:srgbClr val="000000"/>
      </a:tcTxStyle>
      <a:tcStyle>
        <a:tcBdr>
          <a:left>
            <a:ln cap="flat" w="12700">
              <a:solidFill>
                <a:srgbClr val="000000"/>
              </a:solidFill>
              <a:custDash>
                <a:ds d="200000" sp="200000"/>
              </a:custDash>
              <a:miter lim="400000"/>
            </a:ln>
          </a:left>
          <a:right>
            <a:ln cap="flat" w="12700">
              <a:solidFill>
                <a:srgbClr val="000000"/>
              </a:solidFill>
              <a:custDash>
                <a:ds d="200000" sp="200000"/>
              </a:custDash>
              <a:miter lim="400000"/>
            </a:ln>
          </a:right>
          <a:top>
            <a:ln cap="flat" w="12700">
              <a:solidFill>
                <a:srgbClr val="000000"/>
              </a:solidFill>
              <a:custDash>
                <a:ds d="200000" sp="200000"/>
              </a:custDash>
              <a:miter lim="400000"/>
            </a:ln>
          </a:top>
          <a:bottom>
            <a:ln cap="flat" w="12700">
              <a:solidFill>
                <a:srgbClr val="000000"/>
              </a:solidFill>
              <a:custDash>
                <a:ds d="200000" sp="200000"/>
              </a:custDash>
              <a:miter lim="400000"/>
            </a:ln>
          </a:bottom>
          <a:insideH>
            <a:ln cap="flat" w="12700">
              <a:solidFill>
                <a:srgbClr val="000000"/>
              </a:solidFill>
              <a:custDash>
                <a:ds d="200000" sp="200000"/>
              </a:custDash>
              <a:miter lim="400000"/>
            </a:ln>
          </a:insideH>
          <a:insideV>
            <a:ln cap="flat" w="12700">
              <a:solidFill>
                <a:srgbClr val="000000"/>
              </a:solidFill>
              <a:custDash>
                <a:ds d="200000" sp="200000"/>
              </a:custDash>
              <a:miter lim="400000"/>
            </a:ln>
          </a:insideV>
        </a:tcBdr>
        <a:fill>
          <a:noFill/>
        </a:fill>
      </a:tcStyle>
    </a:wholeTbl>
    <a:band2H>
      <a:tcStyle>
        <a:tcBdr/>
        <a:fill>
          <a:solidFill>
            <a:srgbClr val="EDEEEE"/>
          </a:solidFill>
        </a:fill>
      </a:tcStyle>
    </a:band2H>
    <a:firstCol>
      <a:tcTxStyle b="on" i="off">
        <a:font>
          <a:latin typeface="Helvetica"/>
          <a:ea typeface="Helvetica"/>
          <a:cs typeface="Helvetica"/>
        </a:font>
        <a:srgbClr val="000000"/>
      </a:tcTxStyle>
      <a:tcStyle>
        <a:tcBdr>
          <a:left>
            <a:ln cap="flat" w="12700">
              <a:noFill/>
              <a:miter lim="400000"/>
            </a:ln>
          </a:left>
          <a:right>
            <a:ln cap="flat" w="12700">
              <a:solidFill>
                <a:srgbClr val="000000"/>
              </a:solidFill>
              <a:prstDash val="solid"/>
              <a:miter lim="400000"/>
            </a:ln>
          </a:right>
          <a:top>
            <a:ln cap="flat" w="12700">
              <a:solidFill>
                <a:srgbClr val="000000"/>
              </a:solidFill>
              <a:custDash>
                <a:ds d="200000" sp="200000"/>
              </a:custDash>
              <a:miter lim="400000"/>
            </a:ln>
          </a:top>
          <a:bottom>
            <a:ln cap="flat" w="12700">
              <a:solidFill>
                <a:srgbClr val="000000"/>
              </a:solidFill>
              <a:custDash>
                <a:ds d="200000" sp="200000"/>
              </a:custDash>
              <a:miter lim="400000"/>
            </a:ln>
          </a:bottom>
          <a:insideH>
            <a:ln cap="flat" w="12700">
              <a:solidFill>
                <a:srgbClr val="000000"/>
              </a:solidFill>
              <a:custDash>
                <a:ds d="200000" sp="200000"/>
              </a:custDash>
              <a:miter lim="400000"/>
            </a:ln>
          </a:insideH>
          <a:insideV>
            <a:ln cap="flat" w="12700">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cap="flat" w="12700">
              <a:solidFill>
                <a:srgbClr val="000000"/>
              </a:solidFill>
              <a:custDash>
                <a:ds d="200000" sp="200000"/>
              </a:custDash>
              <a:miter lim="400000"/>
            </a:ln>
          </a:left>
          <a:right>
            <a:ln cap="flat" w="12700">
              <a:solidFill>
                <a:srgbClr val="000000"/>
              </a:solidFill>
              <a:custDash>
                <a:ds d="200000" sp="200000"/>
              </a:custDash>
              <a:miter lim="400000"/>
            </a:ln>
          </a:right>
          <a:top>
            <a:ln cap="flat" w="12700">
              <a:solidFill>
                <a:srgbClr val="000000"/>
              </a:solidFill>
              <a:prstDash val="solid"/>
              <a:miter lim="400000"/>
            </a:ln>
          </a:top>
          <a:bottom>
            <a:ln cap="flat" w="12700">
              <a:noFill/>
              <a:miter lim="400000"/>
            </a:ln>
          </a:bottom>
          <a:insideH>
            <a:ln cap="flat" w="12700">
              <a:solidFill>
                <a:srgbClr val="000000"/>
              </a:solidFill>
              <a:custDash>
                <a:ds d="200000" sp="200000"/>
              </a:custDash>
              <a:miter lim="400000"/>
            </a:ln>
          </a:insideH>
          <a:insideV>
            <a:ln cap="flat" w="12700">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cap="flat" w="12700">
              <a:solidFill>
                <a:srgbClr val="000000"/>
              </a:solidFill>
              <a:custDash>
                <a:ds d="200000" sp="200000"/>
              </a:custDash>
              <a:miter lim="400000"/>
            </a:ln>
          </a:left>
          <a:right>
            <a:ln cap="flat" w="12700">
              <a:solidFill>
                <a:srgbClr val="000000"/>
              </a:solidFill>
              <a:custDash>
                <a:ds d="200000" sp="200000"/>
              </a:custDash>
              <a:miter lim="400000"/>
            </a:ln>
          </a:right>
          <a:top>
            <a:ln cap="flat" w="12700">
              <a:noFill/>
              <a:miter lim="400000"/>
            </a:ln>
          </a:top>
          <a:bottom>
            <a:ln cap="flat" w="12700">
              <a:solidFill>
                <a:srgbClr val="000000"/>
              </a:solidFill>
              <a:prstDash val="solid"/>
              <a:miter lim="400000"/>
            </a:ln>
          </a:bottom>
          <a:insideH>
            <a:ln cap="flat" w="12700">
              <a:solidFill>
                <a:srgbClr val="000000"/>
              </a:solidFill>
              <a:custDash>
                <a:ds d="200000" sp="200000"/>
              </a:custDash>
              <a:miter lim="400000"/>
            </a:ln>
          </a:insideH>
          <a:insideV>
            <a:ln cap="flat" w="12700">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p="http://schemas.openxmlformats.org/presentationml/2006/main" xmlns:s="http://schemas.openxmlformats.org/officeDocument/2006/sharedTypes" xmlns:r="http://schemas.openxmlformats.org/officeDocument/2006/relationships">
  <p:normalViewPr>
    <p:restoredLeft sz="15620"/>
    <p:restoredTop sz="94660"/>
  </p:normalViewPr>
  <p:slideViewPr>
    <p:cSldViewPr snapToGrid="0" snapToObjects="1">
      <p:cViewPr varScale="1">
        <p:scale xmlns:c="http://schemas.openxmlformats.org/drawingml/2006/chart" xmlns:pic="http://schemas.openxmlformats.org/drawingml/2006/picture" xmlns:dgm="http://schemas.openxmlformats.org/drawingml/2006/diagram">
          <a:sx d="100" n="68"/>
          <a:sy d="100" n="68"/>
        </p:scale>
        <p:origin xmlns:c="http://schemas.openxmlformats.org/drawingml/2006/chart" xmlns:pic="http://schemas.openxmlformats.org/drawingml/2006/picture" xmlns:dgm="http://schemas.openxmlformats.org/drawingml/2006/diagram" x="-144" y="-1416"/>
      </p:cViewPr>
      <p:guideLst>
        <p:guide orient="horz" pos="4320"/>
        <p:guide pos="7680"/>
      </p:guideLst>
    </p:cSldViewPr>
  </p:slideViewPr>
  <p:notesTextViewPr>
    <p:cViewPr>
      <p:scale xmlns:c="http://schemas.openxmlformats.org/drawingml/2006/chart" xmlns:pic="http://schemas.openxmlformats.org/drawingml/2006/picture" xmlns:dgm="http://schemas.openxmlformats.org/drawingml/2006/diagram">
        <a:sx d="100" n="100"/>
        <a:sy d="100" n="100"/>
      </p:scale>
      <p:origin xmlns:c="http://schemas.openxmlformats.org/drawingml/2006/chart" xmlns:pic="http://schemas.openxmlformats.org/drawingml/2006/picture" xmlns:dgm="http://schemas.openxmlformats.org/drawingml/2006/diagram" x="0" y="0"/>
    </p:cViewPr>
  </p:notesTextViewPr>
  <p:gridSpacing xmlns:c="http://schemas.openxmlformats.org/drawingml/2006/chart" xmlns:pic="http://schemas.openxmlformats.org/drawingml/2006/picture" xmlns:dgm="http://schemas.openxmlformats.org/drawingml/2006/diagram" cx="72008" cy="72008"/>
</p:viewPr>
</file>

<file path=ppt/_rels/presentation.xml.rels><?xml version="1.0" standalone="yes" ?><Relationships xmlns="http://schemas.openxmlformats.org/package/2006/relationships"><Relationship Id="rId1" Target="presProps.xml" Type="http://schemas.openxmlformats.org/officeDocument/2006/relationships/presProps"></Relationship><Relationship Id="rId2" Target="tableStyles.xml" Type="http://schemas.openxmlformats.org/officeDocument/2006/relationships/tableStyles"></Relationship><Relationship Id="rId3" Target="viewProps.xml" Type="http://schemas.openxmlformats.org/officeDocument/2006/relationships/viewProps"></Relationship><Relationship Id="rId4" Target="slideMasters/slideMaster1.xml" Type="http://schemas.openxmlformats.org/officeDocument/2006/relationships/slideMaster"></Relationship><Relationship Id="rId5" Target="notesMasters/notesMaster1.xml" Type="http://schemas.openxmlformats.org/officeDocument/2006/relationships/notesMaster"></Relationship><Relationship Id="rId6" Target="slides/slide1.xml" Type="http://schemas.openxmlformats.org/officeDocument/2006/relationships/slide"></Relationship><Relationship Id="rId7" Target="slides/slide2.xml" Type="http://schemas.openxmlformats.org/officeDocument/2006/relationships/slide"></Relationship><Relationship Id="rId8" Target="slides/slide3.xml" Type="http://schemas.openxmlformats.org/officeDocument/2006/relationships/slide"></Relationship><Relationship Id="rId9" Target="slides/slide4.xml" Type="http://schemas.openxmlformats.org/officeDocument/2006/relationships/slide"></Relationship><Relationship Id="rId10" Target="slides/slide5.xml" Type="http://schemas.openxmlformats.org/officeDocument/2006/relationships/slide"></Relationship><Relationship Id="rId11" Target="slides/slide6.xml" Type="http://schemas.openxmlformats.org/officeDocument/2006/relationships/slide"></Relationship><Relationship Id="rId12" Target="slides/slide7.xml" Type="http://schemas.openxmlformats.org/officeDocument/2006/relationships/slide"></Relationship><Relationship Id="rId13" Target="slides/slide8.xml" Type="http://schemas.openxmlformats.org/officeDocument/2006/relationships/slide"></Relationship><Relationship Id="rId14" Target="slides/slide9.xml" Type="http://schemas.openxmlformats.org/officeDocument/2006/relationships/slide"></Relationship><Relationship Id="rId15" Target="slides/slide10.xml" Type="http://schemas.openxmlformats.org/officeDocument/2006/relationships/slide"></Relationship><Relationship Id="rId16" Target="slides/slide11.xml" Type="http://schemas.openxmlformats.org/officeDocument/2006/relationships/slide"></Relationship><Relationship Id="rId17" Target="slides/slide12.xml" Type="http://schemas.openxmlformats.org/officeDocument/2006/relationships/slide"></Relationship><Relationship Id="rId18" Target="slides/slide13.xml" Type="http://schemas.openxmlformats.org/officeDocument/2006/relationships/slide"></Relationship><Relationship Id="rId19" Target="slides/slide14.xml" Type="http://schemas.openxmlformats.org/officeDocument/2006/relationships/slide"></Relationship><Relationship Id="rId20" Target="slides/slide15.xml" Type="http://schemas.openxmlformats.org/officeDocument/2006/relationships/slide"></Relationship><Relationship Id="rId21" Target="slides/slide16.xml" Type="http://schemas.openxmlformats.org/officeDocument/2006/relationships/slide"></Relationship><Relationship Id="rId22" Target="slides/slide17.xml" Type="http://schemas.openxmlformats.org/officeDocument/2006/relationships/slide"></Relationship><Relationship Id="rId23" Target="slides/slide18.xml" Type="http://schemas.openxmlformats.org/officeDocument/2006/relationships/slide"></Relationship><Relationship Id="rId24" Target="slides/slide19.xml" Type="http://schemas.openxmlformats.org/officeDocument/2006/relationships/slide"></Relationship><Relationship Id="rId25" Target="slides/slide20.xml" Type="http://schemas.openxmlformats.org/officeDocument/2006/relationships/slide"></Relationship><Relationship Id="rId26" Target="slides/slide21.xml" Type="http://schemas.openxmlformats.org/officeDocument/2006/relationships/slide"></Relationship><Relationship Id="rId27" Target="slides/slide22.xml" Type="http://schemas.openxmlformats.org/officeDocument/2006/relationships/slide"></Relationship><Relationship Id="rId28" Target="slides/slide23.xml" Type="http://schemas.openxmlformats.org/officeDocument/2006/relationships/slide"></Relationship><Relationship Id="rId29" Target="theme/theme1.xml" Type="http://schemas.openxmlformats.org/officeDocument/2006/relationships/theme"></Relationship></Relationships>
</file>

<file path=ppt/notesMasters/_rels/notesMaster1.xml.rels><?xml version="1.0" standalone="yes" ?><Relationships xmlns="http://schemas.openxmlformats.org/package/2006/relationships"><Relationship Id="rId1" Target="../theme/theme2.xml" Type="http://schemas.openxmlformats.org/officeDocument/2006/relationships/theme"></Relationship></Relationships>
</file>

<file path=ppt/notesMasters/notesMaster1.xml><?xml version="1.0" encoding="utf-8"?>
<p:notes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pic="http://schemas.openxmlformats.org/drawingml/2006/picture" xmlns:dgm="http://schemas.openxmlformats.org/drawingml/2006/diagram" idx="1001">
        <a:schemeClr val="bg1"/>
      </p:bgRef>
    </p:bg>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16" name="Shape 116"/>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xfrm>
            <a:off x="1143000" y="685800"/>
            <a:ext cx="4572000" cy="3429000"/>
          </a:xfr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117" name="Shape 117"/>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xfrm>
            <a:off x="914400" y="4343400"/>
            <a:ext cx="5029200" cy="4114800"/>
          </a:xfr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Tree>
  </p:cSld>
  <p:clrMap xmlns:c="http://schemas.openxmlformats.org/drawingml/2006/chart" xmlns:pic="http://schemas.openxmlformats.org/drawingml/2006/picture" xmlns:dgm="http://schemas.openxmlformats.org/drawingml/2006/diagram" accent1="accent1" accent2="accent2" accent3="accent3" accent4="accent4" accent5="accent5" accent6="accent6" bg1="lt1" bg2="lt2" folHlink="folHlink" hlink="hlink" tx1="dk1" tx2="dk2"/>
  <p:notesStyle xmlns:c="http://schemas.openxmlformats.org/drawingml/2006/chart" xmlns:pic="http://schemas.openxmlformats.org/drawingml/2006/picture" xmlns:dgm="http://schemas.openxmlformats.org/drawingml/2006/diagram">
    <a:lvl1pPr defTabSz="457200" latinLnBrk="0">
      <a:lnSpc>
        <a:spcPct val="117999"/>
      </a:lnSpc>
      <a:defRPr sz="2200">
        <a:uFillTx/>
        <a:latin typeface="Helvetica Neue"/>
        <a:ea typeface="Helvetica Neue"/>
        <a:cs typeface="Helvetica Neue"/>
        <a:sym typeface="Helvetica Neue"/>
      </a:defRPr>
    </a:lvl1pPr>
    <a:lvl2pPr defTabSz="457200" indent="228600" latinLnBrk="0">
      <a:lnSpc>
        <a:spcPct val="117999"/>
      </a:lnSpc>
      <a:defRPr sz="2200">
        <a:uFillTx/>
        <a:latin typeface="Helvetica Neue"/>
        <a:ea typeface="Helvetica Neue"/>
        <a:cs typeface="Helvetica Neue"/>
        <a:sym typeface="Helvetica Neue"/>
      </a:defRPr>
    </a:lvl2pPr>
    <a:lvl3pPr defTabSz="457200" indent="457200" latinLnBrk="0">
      <a:lnSpc>
        <a:spcPct val="117999"/>
      </a:lnSpc>
      <a:defRPr sz="2200">
        <a:uFillTx/>
        <a:latin typeface="Helvetica Neue"/>
        <a:ea typeface="Helvetica Neue"/>
        <a:cs typeface="Helvetica Neue"/>
        <a:sym typeface="Helvetica Neue"/>
      </a:defRPr>
    </a:lvl3pPr>
    <a:lvl4pPr defTabSz="457200" indent="685800" latinLnBrk="0">
      <a:lnSpc>
        <a:spcPct val="117999"/>
      </a:lnSpc>
      <a:defRPr sz="2200">
        <a:uFillTx/>
        <a:latin typeface="Helvetica Neue"/>
        <a:ea typeface="Helvetica Neue"/>
        <a:cs typeface="Helvetica Neue"/>
        <a:sym typeface="Helvetica Neue"/>
      </a:defRPr>
    </a:lvl4pPr>
    <a:lvl5pPr defTabSz="457200" indent="914400" latinLnBrk="0">
      <a:lnSpc>
        <a:spcPct val="117999"/>
      </a:lnSpc>
      <a:defRPr sz="2200">
        <a:uFillTx/>
        <a:latin typeface="Helvetica Neue"/>
        <a:ea typeface="Helvetica Neue"/>
        <a:cs typeface="Helvetica Neue"/>
        <a:sym typeface="Helvetica Neue"/>
      </a:defRPr>
    </a:lvl5pPr>
    <a:lvl6pPr defTabSz="457200" indent="1143000" latinLnBrk="0">
      <a:lnSpc>
        <a:spcPct val="117999"/>
      </a:lnSpc>
      <a:defRPr sz="2200">
        <a:uFillTx/>
        <a:latin typeface="Helvetica Neue"/>
        <a:ea typeface="Helvetica Neue"/>
        <a:cs typeface="Helvetica Neue"/>
        <a:sym typeface="Helvetica Neue"/>
      </a:defRPr>
    </a:lvl6pPr>
    <a:lvl7pPr defTabSz="457200" indent="1371600" latinLnBrk="0">
      <a:lnSpc>
        <a:spcPct val="117999"/>
      </a:lnSpc>
      <a:defRPr sz="2200">
        <a:uFillTx/>
        <a:latin typeface="Helvetica Neue"/>
        <a:ea typeface="Helvetica Neue"/>
        <a:cs typeface="Helvetica Neue"/>
        <a:sym typeface="Helvetica Neue"/>
      </a:defRPr>
    </a:lvl7pPr>
    <a:lvl8pPr defTabSz="457200" indent="1600200" latinLnBrk="0">
      <a:lnSpc>
        <a:spcPct val="117999"/>
      </a:lnSpc>
      <a:defRPr sz="2200">
        <a:uFillTx/>
        <a:latin typeface="Helvetica Neue"/>
        <a:ea typeface="Helvetica Neue"/>
        <a:cs typeface="Helvetica Neue"/>
        <a:sym typeface="Helvetica Neue"/>
      </a:defRPr>
    </a:lvl8pPr>
    <a:lvl9pPr defTabSz="457200" indent="1828800" latinLnBrk="0">
      <a:lnSpc>
        <a:spcPct val="117999"/>
      </a:lnSpc>
      <a:defRPr sz="2200">
        <a:uFillTx/>
        <a:latin typeface="Helvetica Neue"/>
        <a:ea typeface="Helvetica Neue"/>
        <a:cs typeface="Helvetica Neue"/>
        <a:sym typeface="Helvetica Neue"/>
      </a:defRPr>
    </a:lvl9pPr>
  </p:notesStyle>
</p:notesMaster>
</file>

<file path=ppt/notesSlides/_rels/notesSlide1.xml.rels><?xml version="1.0" standalone="yes" ?><Relationships xmlns="http://schemas.openxmlformats.org/package/2006/relationships"><Relationship Id="rId1" Target="../slides/slide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xml.rels><?xml version="1.0" standalone="yes" ?><Relationships xmlns="http://schemas.openxmlformats.org/package/2006/relationships"><Relationship Id="rId1" Target="../slides/slide1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1.xml.rels><?xml version="1.0" standalone="yes" ?><Relationships xmlns="http://schemas.openxmlformats.org/package/2006/relationships"><Relationship Id="rId1" Target="../slides/slide1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2.xml.rels><?xml version="1.0" standalone="yes" ?><Relationships xmlns="http://schemas.openxmlformats.org/package/2006/relationships"><Relationship Id="rId1" Target="../slides/slide1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3.xml.rels><?xml version="1.0" standalone="yes" ?><Relationships xmlns="http://schemas.openxmlformats.org/package/2006/relationships"><Relationship Id="rId1" Target="http://mfadt.parsons.edu/2016/" TargetMode="External" Type="http://schemas.openxmlformats.org/officeDocument/2006/relationships/hyperlink"></Relationship><Relationship Id="rId2" Target="../slides/slide17.xml" Type="http://schemas.openxmlformats.org/officeDocument/2006/relationships/slide"></Relationship><Relationship Id="rId3" Target="../notesMasters/notesMaster1.xml" Type="http://schemas.openxmlformats.org/officeDocument/2006/relationships/notesMaster"></Relationship></Relationships>
</file>

<file path=ppt/notesSlides/_rels/notesSlide14.xml.rels><?xml version="1.0" standalone="yes" ?><Relationships xmlns="http://schemas.openxmlformats.org/package/2006/relationships"><Relationship Id="rId1" Target="../slides/slide1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5.xml.rels><?xml version="1.0" standalone="yes" ?><Relationships xmlns="http://schemas.openxmlformats.org/package/2006/relationships"><Relationship Id="rId1" Target="../slides/slide1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6.xml.rels><?xml version="1.0" standalone="yes" ?><Relationships xmlns="http://schemas.openxmlformats.org/package/2006/relationships"><Relationship Id="rId1" Target="../slides/slide2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7.xml.rels><?xml version="1.0" standalone="yes" ?><Relationships xmlns="http://schemas.openxmlformats.org/package/2006/relationships"><Relationship Id="rId1" Target="../slides/slide2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8.xml.rels><?xml version="1.0" standalone="yes" ?><Relationships xmlns="http://schemas.openxmlformats.org/package/2006/relationships"><Relationship Id="rId1" Target="../slides/slide2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9.xml.rels><?xml version="1.0" standalone="yes" ?><Relationships xmlns="http://schemas.openxmlformats.org/package/2006/relationships"><Relationship Id="rId1" Target="../slides/slide2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xml.rels><?xml version="1.0" standalone="yes" ?><Relationships xmlns="http://schemas.openxmlformats.org/package/2006/relationships"><Relationship Id="rId1" Target="../slides/slide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xml.rels><?xml version="1.0" standalone="yes" ?><Relationships xmlns="http://schemas.openxmlformats.org/package/2006/relationships"><Relationship Id="rId1" Target="../slides/slide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xml.rels><?xml version="1.0" standalone="yes" ?><Relationships xmlns="http://schemas.openxmlformats.org/package/2006/relationships"><Relationship Id="rId1" Target="../slides/slide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xml.rels><?xml version="1.0" standalone="yes" ?><Relationships xmlns="http://schemas.openxmlformats.org/package/2006/relationships"><Relationship Id="rId1" Target="../slides/slide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xml.rels><?xml version="1.0" standalone="yes" ?><Relationships xmlns="http://schemas.openxmlformats.org/package/2006/relationships"><Relationship Id="rId1" Target="../slides/slide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xml.rels><?xml version="1.0" standalone="yes" ?><Relationships xmlns="http://schemas.openxmlformats.org/package/2006/relationships"><Relationship Id="rId1" Target="../slides/slide1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xml.rels><?xml version="1.0" standalone="yes" ?><Relationships xmlns="http://schemas.openxmlformats.org/package/2006/relationships"><Relationship Id="rId1" Target="../slides/slide1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xml.rels><?xml version="1.0" standalone="yes" ?><Relationships xmlns="http://schemas.openxmlformats.org/package/2006/relationships"><Relationship Id="rId1" Target="../slides/slide12.xml" Type="http://schemas.openxmlformats.org/officeDocument/2006/relationships/slide"></Relationship><Relationship Id="rId2" Target="../notesMasters/notesMaster1.xml" Type="http://schemas.openxmlformats.org/officeDocument/2006/relationships/notesMaster"></Relationship></Relationships>
</file>

<file path=ppt/notesSlides/notesSlide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31" name="Shape 131"/>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132" name="Shape 132"/>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Remember what a library is?</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93" name="Shape 193"/>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194" name="Shape 194"/>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openFrameworks sits in the middle—powerful enough to do many cool things, but not too hard to get start with—a pur-fect tool for learning creative coding.</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99" name="Shape 199"/>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200" name="Shape 200"/>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Better question: what if I like creative coding?</a:t>
            </a:r>
          </a:p>
          <a:p>
            <a:r>
              <a:rPr>
                <a:uFillTx/>
              </a:rPr>
              <a:t>Relative courses to explore after CC Lab. Registration for Spring 2017 starts Nov 7.</a:t>
            </a:r>
          </a:p>
          <a:p>
            <a:r>
              <a:rPr>
                <a:uFillTx/>
              </a:rPr>
              <a:t>Cinder is a popular creative coding toolkit in industry.</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05" name="Shape 205"/>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206" name="Shape 206"/>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One </a:t>
            </a:r>
            <a:r>
              <a:rPr lang="en-US" smtClean="0">
                <a:uFillTx/>
              </a:rPr>
              <a:t>more </a:t>
            </a:r>
            <a:r>
              <a:rPr smtClean="0">
                <a:uFillTx/>
              </a:rPr>
              <a:t>thing </a:t>
            </a:r>
            <a:r>
              <a:rPr dirty="0">
                <a:uFillTx/>
              </a:rPr>
              <a:t>about openFrameworks: we can now compile openFrameworks 0.9.4 Release Candidate under the newest operating system without problem.</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12" name="Shape 212"/>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213" name="Shape 213"/>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It is hard to find good showreel videos to show you those kinds of coooool things we create using Unity in DT, so we have to go back to the thesis projects of MFA Design and Technology, Parsons School of Design, year 2016.</a:t>
            </a:r>
          </a:p>
          <a:p>
            <a:r>
              <a:rPr u="sng">
                <a:uFillTx/>
                <a:hlinkClick r:id="rId1"/>
              </a:rPr>
              <a:t>http://mfadt.parsons.edu/2016/</a:t>
            </a:r>
            <a:r>
              <a:rPr>
                <a:uFillTx/>
              </a:rPr>
              <a:t> </a:t>
            </a:r>
          </a:p>
          <a:p>
            <a:r>
              <a:rPr>
                <a:uFillTx/>
              </a:rPr>
              <a:t>Apparently, you can also find many many cool cool openFrameworks projects on that website, too. Dig into it for your inspirations!</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16" name="Shape 216"/>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217" name="Shape 217"/>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Game example: Dawn by Hanyang Jiang, Bo Pu, Victoria Yen, and Yihan Zhou.</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20" name="Shape 220"/>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221" name="Shape 221"/>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VR example: Touch Heart by Yunqi Zhou.</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25" name="Shape 225"/>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226" name="Shape 226"/>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You use the same Unity development environment under Mac OS and Windows. Unity is intuitive to use. You use mouse clicks and drag-and-drops to do the majority of your work.</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31" name="Shape 231"/>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232" name="Shape 232"/>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Note that C# is actually “C++++”. There are four “+” in a “#”.</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37" name="Shape 237"/>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238" name="Shape 238"/>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Both courses are taught by Robert Yang.</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43" name="Shape 243"/>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244" name="Shape 244"/>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We will cover this in the beginning of next class. But you are encouraged to try it yourself!</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37" name="Shape 137"/>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138" name="Shape 138"/>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You can contribute to the community when you have implemented some cool function you think other people might be interested to reuse.</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48" name="Shape 148"/>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149" name="Shape 149"/>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Do you recognize all these platforms?</a:t>
            </a:r>
          </a:p>
          <a:p>
            <a:r>
              <a:rPr>
                <a:uFillTx/>
              </a:rPr>
              <a:t>You are going to hide a computer behind your interactive installation anyway, right?</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54" name="Shape 154"/>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155" name="Shape 155"/>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While many openFrameworks users give their work back to the community in a similarly free way, there is no obligation to contribute. Open source means you can use them for free!(YAY!) And you are free to contribute to it if you want to further develop or you found a bug. Be sure to give credit if you are using other people code!</a:t>
            </a:r>
          </a:p>
          <a:p>
            <a:endParaRPr>
              <a:uFillTx/>
            </a:endParaRPr>
          </a:p>
          <a:p>
            <a:r>
              <a:rPr>
                <a:uFillTx/>
              </a:rPr>
              <a:t>There are other open source licenses. They differ in the obligations you have to follow when you use code under that license. For example, GPL License, which Linux kernel is released under, asks you to redistribute your derivative work under the same license term, that is to say, make it open source and free, too.</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61" name="Shape 161"/>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162" name="Shape 162"/>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Do you recognize these two logos? (Xcode and Visual Studio)</a:t>
            </a:r>
          </a:p>
          <a:p>
            <a:r>
              <a:rPr>
                <a:uFillTx/>
              </a:rPr>
              <a:t>An integrated development environment (IDE) is a software application that provides comprehensive facilities to computer programmers for software development.</a:t>
            </a:r>
          </a:p>
          <a:p>
            <a:r>
              <a:rPr>
                <a:uFillTx/>
              </a:rPr>
              <a:t>Now you may realize that Processing and Arduino also provide you their nice and little IDEs (although very basic).</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66" name="Shape 166"/>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167" name="Shape 167"/>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Xcode is an integrated development environment (IDE) containing a suite of software development tools developed by Apple.</a:t>
            </a:r>
          </a:p>
          <a:p>
            <a:r>
              <a:rPr>
                <a:uFillTx/>
              </a:rPr>
              <a:t>You also use it to develop applications for Mac, iPhone and iPad, Apple Watch, and Apple TV.</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71" name="Shape 171"/>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172" name="Shape 172"/>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Microsoft Visual Studio is an integrated development environment (IDE) from Microsoft. It is used to develop computer programs for Microsoft Windows, as well as web sites, web applications and web services. Visual Studio uses Microsoft software development platforms such as Windows API, Windows Forms, Windows Presentation Foundation, Windows Store and Microsoft Silverlight. It can produce both native code and managed code.</a:t>
            </a:r>
          </a:p>
          <a:p>
            <a:endParaRPr>
              <a:uFillTx/>
            </a:endParaRPr>
          </a:p>
          <a:p>
            <a:r>
              <a:rPr>
                <a:uFillTx/>
              </a:rPr>
              <a:t>- Oh I don’t use MacOS or Windows! (I use Linux.)</a:t>
            </a:r>
          </a:p>
          <a:p>
            <a:r>
              <a:rPr>
                <a:uFillTx/>
              </a:rPr>
              <a:t>- Fancy! You can use QT Creator or Eclipse.</a:t>
            </a:r>
          </a:p>
          <a:p>
            <a:endParaRPr>
              <a:uFillTx/>
            </a:endParaRPr>
          </a:p>
          <a:p>
            <a:r>
              <a:rPr>
                <a:uFillTx/>
              </a:rPr>
              <a:t>- Which one is better?</a:t>
            </a:r>
          </a:p>
          <a:p>
            <a:r>
              <a:rPr>
                <a:uFillTx/>
              </a:rPr>
              <a:t>- Xcode is easy to start. But you should know and learn to use both of them.</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77" name="Shape 177"/>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178" name="Shape 178"/>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And when badly written, C++ code is buggy and dangerous. C++ is infamous for its steep learning curve. Luckily, we’ve already learned a few programming languages which has similar grammars to C++. We’ve learned JavaScript. We’ve learned Java when we learn Processing. The Arduino code we’ve written is actually based on C/C++ grammar, too.</a:t>
            </a: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89" name="Shape 189"/>
          <p:cNvSpPr xmlns:c="http://schemas.openxmlformats.org/drawingml/2006/chart" xmlns:pic="http://schemas.openxmlformats.org/drawingml/2006/picture" xmlns:dgm="http://schemas.openxmlformats.org/drawingml/2006/diagram">
            <a:spLocks noChangeAspect="1" noGrp="1" noRot="1"/>
          </p:cNvSpPr>
          <p:nvPr>
            <p:ph type="sldImg"/>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endParaRPr>
              <a:uFillTx/>
            </a:endParaRPr>
          </a:p>
        </p:txBody>
      </p:sp>
      <p:sp>
        <p:nvSpPr>
          <p:cNvPr xmlns:c="http://schemas.openxmlformats.org/drawingml/2006/chart" xmlns:pic="http://schemas.openxmlformats.org/drawingml/2006/picture" xmlns:dgm="http://schemas.openxmlformats.org/drawingml/2006/diagram" id="190" name="Shape 190"/>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P5.js, Processing, openFrameworks, Cinder, openGL</a:t>
            </a:r>
          </a:p>
        </p:txBody>
      </p:sp>
    </p:spTree>
  </p:cSld>
  <p:clrMapOvr xmlns:c="http://schemas.openxmlformats.org/drawingml/2006/chart" xmlns:pic="http://schemas.openxmlformats.org/drawingml/2006/picture" xmlns:dgm="http://schemas.openxmlformats.org/drawingml/2006/diagram">
    <a:masterClrMapping/>
  </p:clrMapOvr>
</p:notes>
</file>

<file path=ppt/slideLayouts/_rels/slideLayout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0.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3.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4.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5.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6.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7.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8.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9.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slideLayout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itle">
  <p:cSld name="Title &amp; Subtitle">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1" name="Shape 11"/>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xfrm>
            <a:off x="1778000" y="2298700"/>
            <a:ext cx="20828000" cy="4648200"/>
          </a:xfrm>
          <a:prstGeom prst="rect">
            <a:avLst/>
          </a:prstGeom>
        </p:spPr>
        <p:txBody xmlns:c="http://schemas.openxmlformats.org/drawingml/2006/chart" xmlns:pic="http://schemas.openxmlformats.org/drawingml/2006/picture" xmlns:dgm="http://schemas.openxmlformats.org/drawingml/2006/diagram">
          <a:bodyPr anchor="b"/>
          <a:lstStyle/>
          <a:p>
            <a:r>
              <a:rPr>
                <a:uFillTx/>
              </a:rPr>
              <a:t>Title Text</a:t>
            </a:r>
          </a:p>
        </p:txBody>
      </p:sp>
      <p:sp>
        <p:nvSpPr>
          <p:cNvPr xmlns:c="http://schemas.openxmlformats.org/drawingml/2006/chart" xmlns:pic="http://schemas.openxmlformats.org/drawingml/2006/picture" xmlns:dgm="http://schemas.openxmlformats.org/drawingml/2006/diagram" id="12" name="Shape 12"/>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xfrm>
            <a:off x="1778000" y="7073900"/>
            <a:ext cx="20828000" cy="1587500"/>
          </a:xfrm>
          <a:prstGeom prst="rect">
            <a:avLst/>
          </a:prstGeom>
        </p:spPr>
        <p:txBody xmlns:c="http://schemas.openxmlformats.org/drawingml/2006/chart" xmlns:pic="http://schemas.openxmlformats.org/drawingml/2006/picture" xmlns:dgm="http://schemas.openxmlformats.org/drawingml/2006/diagram">
          <a:bodyPr anchor="t"/>
          <a:lstStyle>
            <a:lvl1pPr algn="ctr" indent="0" marL="0">
              <a:spcBef>
                <a:spcPts val="0"/>
              </a:spcBef>
              <a:buNone/>
              <a:defRPr sz="4400">
                <a:uFillTx/>
              </a:defRPr>
            </a:lvl1pPr>
            <a:lvl2pPr algn="ctr" indent="228600" marL="0">
              <a:spcBef>
                <a:spcPts val="0"/>
              </a:spcBef>
              <a:buNone/>
              <a:defRPr sz="4400">
                <a:uFillTx/>
              </a:defRPr>
            </a:lvl2pPr>
            <a:lvl3pPr algn="ctr" indent="457200" marL="0">
              <a:spcBef>
                <a:spcPts val="0"/>
              </a:spcBef>
              <a:buNone/>
              <a:defRPr sz="4400">
                <a:uFillTx/>
              </a:defRPr>
            </a:lvl3pPr>
            <a:lvl4pPr algn="ctr" indent="685800" marL="0">
              <a:spcBef>
                <a:spcPts val="0"/>
              </a:spcBef>
              <a:buNone/>
              <a:defRPr sz="4400">
                <a:uFillTx/>
              </a:defRPr>
            </a:lvl4pPr>
            <a:lvl5pPr algn="ctr" indent="914400" marL="0">
              <a:spcBef>
                <a:spcPts val="0"/>
              </a:spcBef>
              <a:buNone/>
              <a:defRPr sz="4400">
                <a:uFillTx/>
              </a:defRPr>
            </a:lvl5p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pic="http://schemas.openxmlformats.org/drawingml/2006/picture" xmlns:dgm="http://schemas.openxmlformats.org/drawingml/2006/diagram" id="13" name="Shape 13"/>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Layouts/slideLayout10.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Quote">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93" name="Shape 93"/>
          <p:cNvSpPr xmlns:c="http://schemas.openxmlformats.org/drawingml/2006/chart" xmlns:pic="http://schemas.openxmlformats.org/drawingml/2006/picture" xmlns:dgm="http://schemas.openxmlformats.org/drawingml/2006/diagram">
            <a:spLocks noGrp="1"/>
          </p:cNvSpPr>
          <p:nvPr>
            <p:ph idx="13" sz="quarter" type="body"/>
          </p:nvPr>
        </p:nvSpPr>
        <p:spPr xmlns:c="http://schemas.openxmlformats.org/drawingml/2006/chart" xmlns:pic="http://schemas.openxmlformats.org/drawingml/2006/picture" xmlns:dgm="http://schemas.openxmlformats.org/drawingml/2006/diagram">
          <a:xfrm>
            <a:off x="2387600" y="8953500"/>
            <a:ext cx="19621500" cy="685800"/>
          </a:xfrm>
          <a:prstGeom prst="rect">
            <a:avLst/>
          </a:prstGeom>
        </p:spPr>
        <p:txBody xmlns:c="http://schemas.openxmlformats.org/drawingml/2006/chart" xmlns:pic="http://schemas.openxmlformats.org/drawingml/2006/picture" xmlns:dgm="http://schemas.openxmlformats.org/drawingml/2006/diagram">
          <a:bodyPr anchor="t">
            <a:spAutoFit/>
          </a:bodyPr>
          <a:lstStyle>
            <a:lvl1pPr algn="ctr" indent="0" marL="0">
              <a:spcBef>
                <a:spcPts val="0"/>
              </a:spcBef>
              <a:buNone/>
              <a:defRPr sz="3800">
                <a:uFillTx/>
                <a:latin typeface="Helvetica"/>
                <a:ea typeface="Helvetica"/>
                <a:cs typeface="Helvetica"/>
                <a:sym typeface="Helvetica"/>
              </a:defRPr>
            </a:lvl1pPr>
          </a:lstStyle>
          <a:p>
            <a:r>
              <a:rPr>
                <a:uFillTx/>
              </a:rPr>
              <a:t>–Johnny Appleseed</a:t>
            </a:r>
          </a:p>
        </p:txBody>
      </p:sp>
      <p:sp>
        <p:nvSpPr>
          <p:cNvPr xmlns:c="http://schemas.openxmlformats.org/drawingml/2006/chart" xmlns:pic="http://schemas.openxmlformats.org/drawingml/2006/picture" xmlns:dgm="http://schemas.openxmlformats.org/drawingml/2006/diagram" id="94" name="Shape 94"/>
          <p:cNvSpPr xmlns:c="http://schemas.openxmlformats.org/drawingml/2006/chart" xmlns:pic="http://schemas.openxmlformats.org/drawingml/2006/picture" xmlns:dgm="http://schemas.openxmlformats.org/drawingml/2006/diagram">
            <a:spLocks noGrp="1"/>
          </p:cNvSpPr>
          <p:nvPr>
            <p:ph idx="14" sz="quarter" type="body"/>
          </p:nvPr>
        </p:nvSpPr>
        <p:spPr xmlns:c="http://schemas.openxmlformats.org/drawingml/2006/chart" xmlns:pic="http://schemas.openxmlformats.org/drawingml/2006/picture" xmlns:dgm="http://schemas.openxmlformats.org/drawingml/2006/diagram">
          <a:xfrm>
            <a:off x="2387600" y="6045200"/>
            <a:ext cx="19621500" cy="889000"/>
          </a:xfrm>
          <a:prstGeom prst="rect">
            <a:avLst/>
          </a:prstGeom>
        </p:spPr>
        <p:txBody xmlns:c="http://schemas.openxmlformats.org/drawingml/2006/chart" xmlns:pic="http://schemas.openxmlformats.org/drawingml/2006/picture" xmlns:dgm="http://schemas.openxmlformats.org/drawingml/2006/diagram">
          <a:bodyPr>
            <a:spAutoFit/>
          </a:bodyPr>
          <a:lstStyle>
            <a:lvl1pPr algn="ctr" indent="0" marL="0">
              <a:spcBef>
                <a:spcPts val="0"/>
              </a:spcBef>
              <a:buNone/>
            </a:lvl1pPr>
          </a:lstStyle>
          <a:p>
            <a:r>
              <a:rPr>
                <a:uFillTx/>
              </a:rPr>
              <a:t>“Type a quote here.” </a:t>
            </a:r>
          </a:p>
        </p:txBody>
      </p:sp>
      <p:sp>
        <p:nvSpPr>
          <p:cNvPr xmlns:c="http://schemas.openxmlformats.org/drawingml/2006/chart" xmlns:pic="http://schemas.openxmlformats.org/drawingml/2006/picture" xmlns:dgm="http://schemas.openxmlformats.org/drawingml/2006/diagram" id="95" name="Shape 95"/>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Layouts/slideLayout1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Photo">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02" name="Shape 102"/>
          <p:cNvSpPr xmlns:c="http://schemas.openxmlformats.org/drawingml/2006/chart" xmlns:pic="http://schemas.openxmlformats.org/drawingml/2006/picture" xmlns:dgm="http://schemas.openxmlformats.org/drawingml/2006/diagram">
            <a:spLocks noGrp="1"/>
          </p:cNvSpPr>
          <p:nvPr>
            <p:ph idx="13" type="pic"/>
          </p:nvPr>
        </p:nvSpPr>
        <p:spPr xmlns:c="http://schemas.openxmlformats.org/drawingml/2006/chart" xmlns:pic="http://schemas.openxmlformats.org/drawingml/2006/picture" xmlns:dgm="http://schemas.openxmlformats.org/drawingml/2006/diagram">
          <a:xfrm>
            <a:off x="0" y="0"/>
            <a:ext cx="24384000" cy="13716000"/>
          </a:xfrm>
          <a:prstGeom prst="rect">
            <a:avLst/>
          </a:prstGeom>
        </p:spPr>
        <p:txBody xmlns:c="http://schemas.openxmlformats.org/drawingml/2006/chart" xmlns:pic="http://schemas.openxmlformats.org/drawingml/2006/picture" xmlns:dgm="http://schemas.openxmlformats.org/drawingml/2006/diagram">
          <a:bodyPr anchor="t" bIns="45719" lIns="91439" rIns="91439" tIns="45719">
            <a:noAutofit/>
          </a:bodyPr>
          <a:lstStyle/>
          <a:p>
            <a:endParaRPr>
              <a:uFillTx/>
            </a:endParaRPr>
          </a:p>
        </p:txBody>
      </p:sp>
      <p:sp>
        <p:nvSpPr>
          <p:cNvPr xmlns:c="http://schemas.openxmlformats.org/drawingml/2006/chart" xmlns:pic="http://schemas.openxmlformats.org/drawingml/2006/picture" xmlns:dgm="http://schemas.openxmlformats.org/drawingml/2006/diagram" id="103" name="Shape 103"/>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Layouts/slideLayout1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Blank">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10" name="Shape 110"/>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Layouts/slideLayout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Photo - Horizontal">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0" name="Shape 20"/>
          <p:cNvSpPr xmlns:c="http://schemas.openxmlformats.org/drawingml/2006/chart" xmlns:pic="http://schemas.openxmlformats.org/drawingml/2006/picture" xmlns:dgm="http://schemas.openxmlformats.org/drawingml/2006/diagram">
            <a:spLocks noGrp="1"/>
          </p:cNvSpPr>
          <p:nvPr>
            <p:ph idx="13" type="pic"/>
          </p:nvPr>
        </p:nvSpPr>
        <p:spPr xmlns:c="http://schemas.openxmlformats.org/drawingml/2006/chart" xmlns:pic="http://schemas.openxmlformats.org/drawingml/2006/picture" xmlns:dgm="http://schemas.openxmlformats.org/drawingml/2006/diagram">
          <a:xfrm>
            <a:off x="3125968" y="673100"/>
            <a:ext cx="18135601" cy="8737600"/>
          </a:xfrm>
          <a:prstGeom prst="rect">
            <a:avLst/>
          </a:prstGeom>
        </p:spPr>
        <p:txBody xmlns:c="http://schemas.openxmlformats.org/drawingml/2006/chart" xmlns:pic="http://schemas.openxmlformats.org/drawingml/2006/picture" xmlns:dgm="http://schemas.openxmlformats.org/drawingml/2006/diagram">
          <a:bodyPr anchor="t" bIns="45719" lIns="91439" rIns="91439" tIns="45719">
            <a:noAutofit/>
          </a:bodyPr>
          <a:lstStyle/>
          <a:p>
            <a:endParaRPr>
              <a:uFillTx/>
            </a:endParaRPr>
          </a:p>
        </p:txBody>
      </p:sp>
      <p:sp>
        <p:nvSpPr>
          <p:cNvPr xmlns:c="http://schemas.openxmlformats.org/drawingml/2006/chart" xmlns:pic="http://schemas.openxmlformats.org/drawingml/2006/picture" xmlns:dgm="http://schemas.openxmlformats.org/drawingml/2006/diagram" id="21" name="Shape 21"/>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xfrm>
            <a:off x="635000" y="9448800"/>
            <a:ext cx="23114000" cy="2006600"/>
          </a:xfrm>
          <a:prstGeom prst="rect">
            <a:avLst/>
          </a:prstGeom>
        </p:spPr>
        <p:txBody xmlns:c="http://schemas.openxmlformats.org/drawingml/2006/chart" xmlns:pic="http://schemas.openxmlformats.org/drawingml/2006/picture" xmlns:dgm="http://schemas.openxmlformats.org/drawingml/2006/diagram">
          <a:bodyPr anchor="b"/>
          <a:lstStyle/>
          <a:p>
            <a:r>
              <a:rPr>
                <a:uFillTx/>
              </a:rPr>
              <a:t>Title Text</a:t>
            </a:r>
          </a:p>
        </p:txBody>
      </p:sp>
      <p:sp>
        <p:nvSpPr>
          <p:cNvPr xmlns:c="http://schemas.openxmlformats.org/drawingml/2006/chart" xmlns:pic="http://schemas.openxmlformats.org/drawingml/2006/picture" xmlns:dgm="http://schemas.openxmlformats.org/drawingml/2006/diagram" id="22" name="Shape 22"/>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xfrm>
            <a:off x="635000" y="11518900"/>
            <a:ext cx="23114000" cy="1587500"/>
          </a:xfrm>
          <a:prstGeom prst="rect">
            <a:avLst/>
          </a:prstGeom>
        </p:spPr>
        <p:txBody xmlns:c="http://schemas.openxmlformats.org/drawingml/2006/chart" xmlns:pic="http://schemas.openxmlformats.org/drawingml/2006/picture" xmlns:dgm="http://schemas.openxmlformats.org/drawingml/2006/diagram">
          <a:bodyPr anchor="t"/>
          <a:lstStyle>
            <a:lvl1pPr algn="ctr" indent="0" marL="0">
              <a:spcBef>
                <a:spcPts val="0"/>
              </a:spcBef>
              <a:buNone/>
              <a:defRPr sz="4400">
                <a:uFillTx/>
              </a:defRPr>
            </a:lvl1pPr>
            <a:lvl2pPr algn="ctr" indent="228600" marL="0">
              <a:spcBef>
                <a:spcPts val="0"/>
              </a:spcBef>
              <a:buNone/>
              <a:defRPr sz="4400">
                <a:uFillTx/>
              </a:defRPr>
            </a:lvl2pPr>
            <a:lvl3pPr algn="ctr" indent="457200" marL="0">
              <a:spcBef>
                <a:spcPts val="0"/>
              </a:spcBef>
              <a:buNone/>
              <a:defRPr sz="4400">
                <a:uFillTx/>
              </a:defRPr>
            </a:lvl3pPr>
            <a:lvl4pPr algn="ctr" indent="685800" marL="0">
              <a:spcBef>
                <a:spcPts val="0"/>
              </a:spcBef>
              <a:buNone/>
              <a:defRPr sz="4400">
                <a:uFillTx/>
              </a:defRPr>
            </a:lvl4pPr>
            <a:lvl5pPr algn="ctr" indent="914400" marL="0">
              <a:spcBef>
                <a:spcPts val="0"/>
              </a:spcBef>
              <a:buNone/>
              <a:defRPr sz="4400">
                <a:uFillTx/>
              </a:defRPr>
            </a:lvl5p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pic="http://schemas.openxmlformats.org/drawingml/2006/picture" xmlns:dgm="http://schemas.openxmlformats.org/drawingml/2006/diagram" id="23" name="Shape 23"/>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Layouts/slideLayout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Title - Center">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30" name="Shape 30"/>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xfrm>
            <a:off x="1778000" y="4533900"/>
            <a:ext cx="20828000" cy="4648200"/>
          </a:xfrm>
          <a:prstGeom prst="rect">
            <a:avLst/>
          </a:prstGeom>
        </p:spPr>
        <p:txBody xmlns:c="http://schemas.openxmlformats.org/drawingml/2006/chart" xmlns:pic="http://schemas.openxmlformats.org/drawingml/2006/picture" xmlns:dgm="http://schemas.openxmlformats.org/drawingml/2006/diagram">
          <a:bodyPr/>
          <a:lstStyle/>
          <a:p>
            <a:r>
              <a:rPr>
                <a:uFillTx/>
              </a:rPr>
              <a:t>Title Text</a:t>
            </a:r>
          </a:p>
        </p:txBody>
      </p:sp>
      <p:sp>
        <p:nvSpPr>
          <p:cNvPr xmlns:c="http://schemas.openxmlformats.org/drawingml/2006/chart" xmlns:pic="http://schemas.openxmlformats.org/drawingml/2006/picture" xmlns:dgm="http://schemas.openxmlformats.org/drawingml/2006/diagram" id="31" name="Shape 31"/>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Layouts/slideLayout4.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Photo - Vertical">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38" name="Shape 38"/>
          <p:cNvSpPr xmlns:c="http://schemas.openxmlformats.org/drawingml/2006/chart" xmlns:pic="http://schemas.openxmlformats.org/drawingml/2006/picture" xmlns:dgm="http://schemas.openxmlformats.org/drawingml/2006/diagram">
            <a:spLocks noGrp="1"/>
          </p:cNvSpPr>
          <p:nvPr>
            <p:ph idx="13" sz="half" type="pic"/>
          </p:nvPr>
        </p:nvSpPr>
        <p:spPr xmlns:c="http://schemas.openxmlformats.org/drawingml/2006/chart" xmlns:pic="http://schemas.openxmlformats.org/drawingml/2006/picture" xmlns:dgm="http://schemas.openxmlformats.org/drawingml/2006/diagram">
          <a:xfrm>
            <a:off x="13165980" y="1104900"/>
            <a:ext cx="9525001" cy="11506200"/>
          </a:xfrm>
          <a:prstGeom prst="rect">
            <a:avLst/>
          </a:prstGeom>
        </p:spPr>
        <p:txBody xmlns:c="http://schemas.openxmlformats.org/drawingml/2006/chart" xmlns:pic="http://schemas.openxmlformats.org/drawingml/2006/picture" xmlns:dgm="http://schemas.openxmlformats.org/drawingml/2006/diagram">
          <a:bodyPr anchor="t" bIns="45719" lIns="91439" rIns="91439" tIns="45719">
            <a:noAutofit/>
          </a:bodyPr>
          <a:lstStyle/>
          <a:p>
            <a:endParaRPr>
              <a:uFillTx/>
            </a:endParaRPr>
          </a:p>
        </p:txBody>
      </p:sp>
      <p:sp>
        <p:nvSpPr>
          <p:cNvPr xmlns:c="http://schemas.openxmlformats.org/drawingml/2006/chart" xmlns:pic="http://schemas.openxmlformats.org/drawingml/2006/picture" xmlns:dgm="http://schemas.openxmlformats.org/drawingml/2006/diagram" id="39" name="Shape 39"/>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xfrm>
            <a:off x="1651000" y="1104900"/>
            <a:ext cx="10223500" cy="5613400"/>
          </a:xfrm>
          <a:prstGeom prst="rect">
            <a:avLst/>
          </a:prstGeom>
        </p:spPr>
        <p:txBody xmlns:c="http://schemas.openxmlformats.org/drawingml/2006/chart" xmlns:pic="http://schemas.openxmlformats.org/drawingml/2006/picture" xmlns:dgm="http://schemas.openxmlformats.org/drawingml/2006/diagram">
          <a:bodyPr anchor="b"/>
          <a:lstStyle>
            <a:lvl1pPr>
              <a:defRPr sz="8400">
                <a:uFillTx/>
              </a:defRPr>
            </a:lvl1pPr>
          </a:lstStyle>
          <a:p>
            <a:r>
              <a:rPr>
                <a:uFillTx/>
              </a:rPr>
              <a:t>Title Text</a:t>
            </a:r>
          </a:p>
        </p:txBody>
      </p:sp>
      <p:sp>
        <p:nvSpPr>
          <p:cNvPr xmlns:c="http://schemas.openxmlformats.org/drawingml/2006/chart" xmlns:pic="http://schemas.openxmlformats.org/drawingml/2006/picture" xmlns:dgm="http://schemas.openxmlformats.org/drawingml/2006/diagram" id="40" name="Shape 40"/>
          <p:cNvSpPr xmlns:c="http://schemas.openxmlformats.org/drawingml/2006/chart" xmlns:pic="http://schemas.openxmlformats.org/drawingml/2006/picture" xmlns:dgm="http://schemas.openxmlformats.org/drawingml/2006/diagram">
            <a:spLocks noGrp="1"/>
          </p:cNvSpPr>
          <p:nvPr>
            <p:ph idx="1" sz="quarter" type="body"/>
          </p:nvPr>
        </p:nvSpPr>
        <p:spPr xmlns:c="http://schemas.openxmlformats.org/drawingml/2006/chart" xmlns:pic="http://schemas.openxmlformats.org/drawingml/2006/picture" xmlns:dgm="http://schemas.openxmlformats.org/drawingml/2006/diagram">
          <a:xfrm>
            <a:off x="1651000" y="6845300"/>
            <a:ext cx="10223500" cy="5765800"/>
          </a:xfrm>
          <a:prstGeom prst="rect">
            <a:avLst/>
          </a:prstGeom>
        </p:spPr>
        <p:txBody xmlns:c="http://schemas.openxmlformats.org/drawingml/2006/chart" xmlns:pic="http://schemas.openxmlformats.org/drawingml/2006/picture" xmlns:dgm="http://schemas.openxmlformats.org/drawingml/2006/diagram">
          <a:bodyPr anchor="t"/>
          <a:lstStyle>
            <a:lvl1pPr algn="ctr" indent="0" marL="0">
              <a:spcBef>
                <a:spcPts val="0"/>
              </a:spcBef>
              <a:buNone/>
              <a:defRPr sz="4400">
                <a:uFillTx/>
              </a:defRPr>
            </a:lvl1pPr>
            <a:lvl2pPr algn="ctr" indent="228600" marL="0">
              <a:spcBef>
                <a:spcPts val="0"/>
              </a:spcBef>
              <a:buNone/>
              <a:defRPr sz="4400">
                <a:uFillTx/>
              </a:defRPr>
            </a:lvl2pPr>
            <a:lvl3pPr algn="ctr" indent="457200" marL="0">
              <a:spcBef>
                <a:spcPts val="0"/>
              </a:spcBef>
              <a:buNone/>
              <a:defRPr sz="4400">
                <a:uFillTx/>
              </a:defRPr>
            </a:lvl3pPr>
            <a:lvl4pPr algn="ctr" indent="685800" marL="0">
              <a:spcBef>
                <a:spcPts val="0"/>
              </a:spcBef>
              <a:buNone/>
              <a:defRPr sz="4400">
                <a:uFillTx/>
              </a:defRPr>
            </a:lvl4pPr>
            <a:lvl5pPr algn="ctr" indent="914400" marL="0">
              <a:spcBef>
                <a:spcPts val="0"/>
              </a:spcBef>
              <a:buNone/>
              <a:defRPr sz="4400">
                <a:uFillTx/>
              </a:defRPr>
            </a:lvl5p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pic="http://schemas.openxmlformats.org/drawingml/2006/picture" xmlns:dgm="http://schemas.openxmlformats.org/drawingml/2006/diagram" id="41" name="Shape 41"/>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Layouts/slideLayout5.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Title - Top">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48" name="Shape 48"/>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Title Text</a:t>
            </a:r>
          </a:p>
        </p:txBody>
      </p:sp>
      <p:sp>
        <p:nvSpPr>
          <p:cNvPr xmlns:c="http://schemas.openxmlformats.org/drawingml/2006/chart" xmlns:pic="http://schemas.openxmlformats.org/drawingml/2006/picture" xmlns:dgm="http://schemas.openxmlformats.org/drawingml/2006/diagram" id="49" name="Shape 49"/>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Layouts/slideLayout6.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Title &amp; Bullets">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56" name="Shape 56"/>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Title Text</a:t>
            </a:r>
          </a:p>
        </p:txBody>
      </p:sp>
      <p:sp>
        <p:nvSpPr>
          <p:cNvPr xmlns:c="http://schemas.openxmlformats.org/drawingml/2006/chart" xmlns:pic="http://schemas.openxmlformats.org/drawingml/2006/picture" xmlns:dgm="http://schemas.openxmlformats.org/drawingml/2006/diagram" id="57" name="Shape 57"/>
          <p:cNvSpPr xmlns:c="http://schemas.openxmlformats.org/drawingml/2006/chart" xmlns:pic="http://schemas.openxmlformats.org/drawingml/2006/picture" xmlns:dgm="http://schemas.openxmlformats.org/drawingml/2006/diagram">
            <a:spLocks noGrp="1"/>
          </p:cNvSpPr>
          <p:nvPr>
            <p:ph idx="1" type="body"/>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pic="http://schemas.openxmlformats.org/drawingml/2006/picture" xmlns:dgm="http://schemas.openxmlformats.org/drawingml/2006/diagram" id="58" name="Shape 58"/>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Layouts/slideLayout7.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Title, Bullets &amp; Photo">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65" name="Shape 65"/>
          <p:cNvSpPr xmlns:c="http://schemas.openxmlformats.org/drawingml/2006/chart" xmlns:pic="http://schemas.openxmlformats.org/drawingml/2006/picture" xmlns:dgm="http://schemas.openxmlformats.org/drawingml/2006/diagram">
            <a:spLocks noGrp="1"/>
          </p:cNvSpPr>
          <p:nvPr>
            <p:ph idx="13" sz="half" type="pic"/>
          </p:nvPr>
        </p:nvSpPr>
        <p:spPr xmlns:c="http://schemas.openxmlformats.org/drawingml/2006/chart" xmlns:pic="http://schemas.openxmlformats.org/drawingml/2006/picture" xmlns:dgm="http://schemas.openxmlformats.org/drawingml/2006/diagram">
          <a:xfrm>
            <a:off x="13169900" y="3238500"/>
            <a:ext cx="9525000" cy="9207500"/>
          </a:xfrm>
          <a:prstGeom prst="rect">
            <a:avLst/>
          </a:prstGeom>
        </p:spPr>
        <p:txBody xmlns:c="http://schemas.openxmlformats.org/drawingml/2006/chart" xmlns:pic="http://schemas.openxmlformats.org/drawingml/2006/picture" xmlns:dgm="http://schemas.openxmlformats.org/drawingml/2006/diagram">
          <a:bodyPr anchor="t" bIns="45719" lIns="91439" rIns="91439" tIns="45719">
            <a:noAutofit/>
          </a:bodyPr>
          <a:lstStyle/>
          <a:p>
            <a:endParaRPr>
              <a:uFillTx/>
            </a:endParaRPr>
          </a:p>
        </p:txBody>
      </p:sp>
      <p:sp>
        <p:nvSpPr>
          <p:cNvPr xmlns:c="http://schemas.openxmlformats.org/drawingml/2006/chart" xmlns:pic="http://schemas.openxmlformats.org/drawingml/2006/picture" xmlns:dgm="http://schemas.openxmlformats.org/drawingml/2006/diagram" id="66" name="Shape 66"/>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r>
              <a:rPr>
                <a:uFillTx/>
              </a:rPr>
              <a:t>Title Text</a:t>
            </a:r>
          </a:p>
        </p:txBody>
      </p:sp>
      <p:sp>
        <p:nvSpPr>
          <p:cNvPr xmlns:c="http://schemas.openxmlformats.org/drawingml/2006/chart" xmlns:pic="http://schemas.openxmlformats.org/drawingml/2006/picture" xmlns:dgm="http://schemas.openxmlformats.org/drawingml/2006/diagram" id="67" name="Shape 67"/>
          <p:cNvSpPr xmlns:c="http://schemas.openxmlformats.org/drawingml/2006/chart" xmlns:pic="http://schemas.openxmlformats.org/drawingml/2006/picture" xmlns:dgm="http://schemas.openxmlformats.org/drawingml/2006/diagram">
            <a:spLocks noGrp="1"/>
          </p:cNvSpPr>
          <p:nvPr>
            <p:ph idx="1" sz="half" type="body"/>
          </p:nvPr>
        </p:nvSpPr>
        <p:spPr xmlns:c="http://schemas.openxmlformats.org/drawingml/2006/chart" xmlns:pic="http://schemas.openxmlformats.org/drawingml/2006/picture" xmlns:dgm="http://schemas.openxmlformats.org/drawingml/2006/diagram">
          <a:xfrm>
            <a:off x="1689100" y="3238500"/>
            <a:ext cx="10007600" cy="9207500"/>
          </a:xfrm>
          <a:prstGeom prst="rect">
            <a:avLst/>
          </a:prstGeom>
        </p:spPr>
        <p:txBody xmlns:c="http://schemas.openxmlformats.org/drawingml/2006/chart" xmlns:pic="http://schemas.openxmlformats.org/drawingml/2006/picture" xmlns:dgm="http://schemas.openxmlformats.org/drawingml/2006/diagram">
          <a:bodyPr/>
          <a:lstStyle>
            <a:lvl1pPr indent="-558800" marL="558800">
              <a:spcBef>
                <a:spcPts val="4500"/>
              </a:spcBef>
              <a:defRPr sz="4500">
                <a:uFillTx/>
              </a:defRPr>
            </a:lvl1pPr>
            <a:lvl2pPr indent="-558800" marL="1117600">
              <a:spcBef>
                <a:spcPts val="4500"/>
              </a:spcBef>
              <a:defRPr sz="4500">
                <a:uFillTx/>
              </a:defRPr>
            </a:lvl2pPr>
            <a:lvl3pPr indent="-558800" marL="1676400">
              <a:spcBef>
                <a:spcPts val="4500"/>
              </a:spcBef>
              <a:defRPr sz="4500">
                <a:uFillTx/>
              </a:defRPr>
            </a:lvl3pPr>
            <a:lvl4pPr indent="-558800" marL="2235200">
              <a:spcBef>
                <a:spcPts val="4500"/>
              </a:spcBef>
              <a:defRPr sz="4500">
                <a:uFillTx/>
              </a:defRPr>
            </a:lvl4pPr>
            <a:lvl5pPr indent="-558800" marL="2794000">
              <a:spcBef>
                <a:spcPts val="4500"/>
              </a:spcBef>
              <a:defRPr sz="4500">
                <a:uFillTx/>
              </a:defRPr>
            </a:lvl5p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pic="http://schemas.openxmlformats.org/drawingml/2006/picture" xmlns:dgm="http://schemas.openxmlformats.org/drawingml/2006/diagram" id="68" name="Shape 68"/>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Layouts/slideLayout8.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Bullets">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75" name="Shape 75"/>
          <p:cNvSpPr xmlns:c="http://schemas.openxmlformats.org/drawingml/2006/chart" xmlns:pic="http://schemas.openxmlformats.org/drawingml/2006/picture" xmlns:dgm="http://schemas.openxmlformats.org/drawingml/2006/diagram">
            <a:spLocks noGrp="1"/>
          </p:cNvSpPr>
          <p:nvPr>
            <p:ph idx="1" type="body"/>
          </p:nvPr>
        </p:nvSpPr>
        <p:spPr xmlns:c="http://schemas.openxmlformats.org/drawingml/2006/chart" xmlns:pic="http://schemas.openxmlformats.org/drawingml/2006/picture" xmlns:dgm="http://schemas.openxmlformats.org/drawingml/2006/diagram">
          <a:xfrm>
            <a:off x="1689100" y="1778000"/>
            <a:ext cx="21005800" cy="10147300"/>
          </a:xfrm>
          <a:prstGeom prst="rect">
            <a:avLst/>
          </a:prstGeom>
        </p:spPr>
        <p:txBody xmlns:c="http://schemas.openxmlformats.org/drawingml/2006/chart" xmlns:pic="http://schemas.openxmlformats.org/drawingml/2006/picture" xmlns:dgm="http://schemas.openxmlformats.org/drawingml/2006/diagram">
          <a:body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pic="http://schemas.openxmlformats.org/drawingml/2006/picture" xmlns:dgm="http://schemas.openxmlformats.org/drawingml/2006/diagram" id="76" name="Shape 76"/>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Layouts/slideLayout9.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Photo - 3 Up">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83" name="Shape 83"/>
          <p:cNvSpPr xmlns:c="http://schemas.openxmlformats.org/drawingml/2006/chart" xmlns:pic="http://schemas.openxmlformats.org/drawingml/2006/picture" xmlns:dgm="http://schemas.openxmlformats.org/drawingml/2006/diagram">
            <a:spLocks noGrp="1"/>
          </p:cNvSpPr>
          <p:nvPr>
            <p:ph idx="13" sz="quarter" type="pic"/>
          </p:nvPr>
        </p:nvSpPr>
        <p:spPr xmlns:c="http://schemas.openxmlformats.org/drawingml/2006/chart" xmlns:pic="http://schemas.openxmlformats.org/drawingml/2006/picture" xmlns:dgm="http://schemas.openxmlformats.org/drawingml/2006/diagram">
          <a:xfrm>
            <a:off x="15760700" y="7048500"/>
            <a:ext cx="7404100" cy="5549900"/>
          </a:xfrm>
          <a:prstGeom prst="rect">
            <a:avLst/>
          </a:prstGeom>
        </p:spPr>
        <p:txBody xmlns:c="http://schemas.openxmlformats.org/drawingml/2006/chart" xmlns:pic="http://schemas.openxmlformats.org/drawingml/2006/picture" xmlns:dgm="http://schemas.openxmlformats.org/drawingml/2006/diagram">
          <a:bodyPr anchor="t" bIns="45719" lIns="91439" rIns="91439" tIns="45719">
            <a:noAutofit/>
          </a:bodyPr>
          <a:lstStyle/>
          <a:p>
            <a:endParaRPr>
              <a:uFillTx/>
            </a:endParaRPr>
          </a:p>
        </p:txBody>
      </p:sp>
      <p:sp>
        <p:nvSpPr>
          <p:cNvPr xmlns:c="http://schemas.openxmlformats.org/drawingml/2006/chart" xmlns:pic="http://schemas.openxmlformats.org/drawingml/2006/picture" xmlns:dgm="http://schemas.openxmlformats.org/drawingml/2006/diagram" id="84" name="Shape 84"/>
          <p:cNvSpPr xmlns:c="http://schemas.openxmlformats.org/drawingml/2006/chart" xmlns:pic="http://schemas.openxmlformats.org/drawingml/2006/picture" xmlns:dgm="http://schemas.openxmlformats.org/drawingml/2006/diagram">
            <a:spLocks noGrp="1"/>
          </p:cNvSpPr>
          <p:nvPr>
            <p:ph idx="14" sz="quarter" type="pic"/>
          </p:nvPr>
        </p:nvSpPr>
        <p:spPr xmlns:c="http://schemas.openxmlformats.org/drawingml/2006/chart" xmlns:pic="http://schemas.openxmlformats.org/drawingml/2006/picture" xmlns:dgm="http://schemas.openxmlformats.org/drawingml/2006/diagram">
          <a:xfrm>
            <a:off x="15760700" y="1130300"/>
            <a:ext cx="7404100" cy="5549900"/>
          </a:xfrm>
          <a:prstGeom prst="rect">
            <a:avLst/>
          </a:prstGeom>
        </p:spPr>
        <p:txBody xmlns:c="http://schemas.openxmlformats.org/drawingml/2006/chart" xmlns:pic="http://schemas.openxmlformats.org/drawingml/2006/picture" xmlns:dgm="http://schemas.openxmlformats.org/drawingml/2006/diagram">
          <a:bodyPr anchor="t" bIns="45719" lIns="91439" rIns="91439" tIns="45719">
            <a:noAutofit/>
          </a:bodyPr>
          <a:lstStyle/>
          <a:p>
            <a:endParaRPr>
              <a:uFillTx/>
            </a:endParaRPr>
          </a:p>
        </p:txBody>
      </p:sp>
      <p:sp>
        <p:nvSpPr>
          <p:cNvPr xmlns:c="http://schemas.openxmlformats.org/drawingml/2006/chart" xmlns:pic="http://schemas.openxmlformats.org/drawingml/2006/picture" xmlns:dgm="http://schemas.openxmlformats.org/drawingml/2006/diagram" id="85" name="Shape 85"/>
          <p:cNvSpPr xmlns:c="http://schemas.openxmlformats.org/drawingml/2006/chart" xmlns:pic="http://schemas.openxmlformats.org/drawingml/2006/picture" xmlns:dgm="http://schemas.openxmlformats.org/drawingml/2006/diagram">
            <a:spLocks noGrp="1"/>
          </p:cNvSpPr>
          <p:nvPr>
            <p:ph idx="15" type="pic"/>
          </p:nvPr>
        </p:nvSpPr>
        <p:spPr xmlns:c="http://schemas.openxmlformats.org/drawingml/2006/chart" xmlns:pic="http://schemas.openxmlformats.org/drawingml/2006/picture" xmlns:dgm="http://schemas.openxmlformats.org/drawingml/2006/diagram">
          <a:xfrm>
            <a:off x="1206500" y="1130300"/>
            <a:ext cx="14173200" cy="11468100"/>
          </a:xfrm>
          <a:prstGeom prst="rect">
            <a:avLst/>
          </a:prstGeom>
        </p:spPr>
        <p:txBody xmlns:c="http://schemas.openxmlformats.org/drawingml/2006/chart" xmlns:pic="http://schemas.openxmlformats.org/drawingml/2006/picture" xmlns:dgm="http://schemas.openxmlformats.org/drawingml/2006/diagram">
          <a:bodyPr anchor="t" bIns="45719" lIns="91439" rIns="91439" tIns="45719">
            <a:noAutofit/>
          </a:bodyPr>
          <a:lstStyle/>
          <a:p>
            <a:endParaRPr>
              <a:uFillTx/>
            </a:endParaRPr>
          </a:p>
        </p:txBody>
      </p:sp>
      <p:sp>
        <p:nvSpPr>
          <p:cNvPr xmlns:c="http://schemas.openxmlformats.org/drawingml/2006/chart" xmlns:pic="http://schemas.openxmlformats.org/drawingml/2006/picture" xmlns:dgm="http://schemas.openxmlformats.org/drawingml/2006/diagram" id="86" name="Shape 86"/>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fld id="{86CB4B4D-7CA3-9044-876B-883B54F8677D}" type="slidenum">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med"/>
</p:sldLayout>
</file>

<file path=ppt/slideMasters/_rels/slideMaster1.xml.rels><?xml version="1.0" standalone="yes" ?><Relationships xmlns="http://schemas.openxmlformats.org/package/2006/relationships"><Relationship Id="rId1" Target="../slideLayouts/slideLayout1.xml" Type="http://schemas.openxmlformats.org/officeDocument/2006/relationships/slideLayout"></Relationship><Relationship Id="rId2" Target="../slideLayouts/slideLayout2.xml" Type="http://schemas.openxmlformats.org/officeDocument/2006/relationships/slideLayout"></Relationship><Relationship Id="rId3" Target="../slideLayouts/slideLayout3.xml" Type="http://schemas.openxmlformats.org/officeDocument/2006/relationships/slideLayout"></Relationship><Relationship Id="rId4" Target="../slideLayouts/slideLayout4.xml" Type="http://schemas.openxmlformats.org/officeDocument/2006/relationships/slideLayout"></Relationship><Relationship Id="rId5" Target="../slideLayouts/slideLayout5.xml" Type="http://schemas.openxmlformats.org/officeDocument/2006/relationships/slideLayout"></Relationship><Relationship Id="rId6" Target="../slideLayouts/slideLayout6.xml" Type="http://schemas.openxmlformats.org/officeDocument/2006/relationships/slideLayout"></Relationship><Relationship Id="rId7" Target="../slideLayouts/slideLayout7.xml" Type="http://schemas.openxmlformats.org/officeDocument/2006/relationships/slideLayout"></Relationship><Relationship Id="rId8" Target="../slideLayouts/slideLayout8.xml" Type="http://schemas.openxmlformats.org/officeDocument/2006/relationships/slideLayout"></Relationship><Relationship Id="rId9" Target="../slideLayouts/slideLayout9.xml" Type="http://schemas.openxmlformats.org/officeDocument/2006/relationships/slideLayout"></Relationship><Relationship Id="rId10" Target="../slideLayouts/slideLayout10.xml" Type="http://schemas.openxmlformats.org/officeDocument/2006/relationships/slideLayout"></Relationship><Relationship Id="rId11" Target="../slideLayouts/slideLayout11.xml" Type="http://schemas.openxmlformats.org/officeDocument/2006/relationships/slideLayout"></Relationship><Relationship Id="rId12" Target="../slideLayouts/slideLayout12.xml" Type="http://schemas.openxmlformats.org/officeDocument/2006/relationships/slideLayout"></Relationship><Relationship Id="rId13" Target="../theme/theme1.xml" Type="http://schemas.openxmlformats.org/officeDocument/2006/relationships/theme"></Relationship></Relationships>
</file>

<file path=ppt/slideMasters/slideMaster1.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Pr>
        <a:solidFill>
          <a:srgbClr val="FFFFFF"/>
        </a:solidFill>
        <a:effectLst/>
      </p:bgPr>
    </p:bg>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Shape 2"/>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xfrm>
            <a:off x="1689100" y="952500"/>
            <a:ext cx="21005800" cy="2286000"/>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a:normAutofit/>
          </a:bodyPr>
          <a:lstStyle/>
          <a:p>
            <a:r>
              <a:rPr>
                <a:uFillTx/>
              </a:rPr>
              <a:t>Title Text</a:t>
            </a:r>
          </a:p>
        </p:txBody>
      </p:sp>
      <p:sp>
        <p:nvSpPr>
          <p:cNvPr xmlns:c="http://schemas.openxmlformats.org/drawingml/2006/chart" xmlns:pic="http://schemas.openxmlformats.org/drawingml/2006/picture" xmlns:dgm="http://schemas.openxmlformats.org/drawingml/2006/diagram" id="3" name="Shape 3"/>
          <p:cNvSpPr xmlns:c="http://schemas.openxmlformats.org/drawingml/2006/chart" xmlns:pic="http://schemas.openxmlformats.org/drawingml/2006/picture" xmlns:dgm="http://schemas.openxmlformats.org/drawingml/2006/diagram">
            <a:spLocks noGrp="1"/>
          </p:cNvSpPr>
          <p:nvPr>
            <p:ph idx="1" type="body"/>
          </p:nvPr>
        </p:nvSpPr>
        <p:spPr xmlns:c="http://schemas.openxmlformats.org/drawingml/2006/chart" xmlns:pic="http://schemas.openxmlformats.org/drawingml/2006/picture" xmlns:dgm="http://schemas.openxmlformats.org/drawingml/2006/diagram">
          <a:xfrm>
            <a:off x="1689100" y="3238500"/>
            <a:ext cx="21005800" cy="9207500"/>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a:normAutofit/>
          </a:body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pic="http://schemas.openxmlformats.org/drawingml/2006/picture" xmlns:dgm="http://schemas.openxmlformats.org/drawingml/2006/diagram" id="4" name="Shape 4"/>
          <p:cNvSpPr xmlns:c="http://schemas.openxmlformats.org/drawingml/2006/chart" xmlns:pic="http://schemas.openxmlformats.org/drawingml/2006/picture" xmlns:dgm="http://schemas.openxmlformats.org/drawingml/2006/diagram">
            <a:spLocks noGrp="1"/>
          </p:cNvSpPr>
          <p:nvPr>
            <p:ph idx="2" sz="quarter" type="sldNum"/>
          </p:nvPr>
        </p:nvSpPr>
        <p:spPr xmlns:c="http://schemas.openxmlformats.org/drawingml/2006/chart" xmlns:pic="http://schemas.openxmlformats.org/drawingml/2006/picture" xmlns:dgm="http://schemas.openxmlformats.org/drawingml/2006/diagram">
          <a:xfrm>
            <a:off x="11959031" y="13081000"/>
            <a:ext cx="453238" cy="469900"/>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wrap="none">
            <a:spAutoFit/>
          </a:bodyPr>
          <a:lstStyle>
            <a:lvl1pPr>
              <a:defRPr sz="2400">
                <a:uFillTx/>
              </a:defRPr>
            </a:lvl1pPr>
          </a:lstStyle>
          <a:p>
            <a:fld id="{86CB4B4D-7CA3-9044-876B-883B54F8677D}" type="slidenum">
              <a:t>‹#›</a:t>
            </a:fld>
            <a:endParaRPr>
              <a:uFillTx/>
            </a:endParaRPr>
          </a:p>
        </p:txBody>
      </p:sp>
    </p:spTree>
  </p:cSld>
  <p:clrMap xmlns:c="http://schemas.openxmlformats.org/drawingml/2006/chart" xmlns:pic="http://schemas.openxmlformats.org/drawingml/2006/picture" xmlns:dgm="http://schemas.openxmlformats.org/drawingml/2006/diagram" accent1="accent1" accent2="accent2" accent3="accent3" accent4="accent4" accent5="accent5" accent6="accent6" bg1="lt1" bg2="lt2" folHlink="folHlink" hlink="hlink" tx1="dk1" tx2="dk2"/>
  <p:sldLayoutIdLst>
    <p:sldLayoutId r:id="rId1" id="2147483661"/>
    <p:sldLayoutId r:id="rId2" id="2147483662"/>
    <p:sldLayoutId r:id="rId3" id="2147483663"/>
    <p:sldLayoutId r:id="rId4" id="2147483664"/>
    <p:sldLayoutId r:id="rId5" id="2147483665"/>
    <p:sldLayoutId r:id="rId6" id="2147483666"/>
    <p:sldLayoutId r:id="rId7" id="2147483667"/>
    <p:sldLayoutId r:id="rId8" id="2147483668"/>
    <p:sldLayoutId r:id="rId9" id="2147483669"/>
    <p:sldLayoutId r:id="rId10" id="2147483670"/>
    <p:sldLayoutId r:id="rId11" id="2147483671"/>
    <p:sldLayoutId r:id="rId12" id="2147483672"/>
  </p:sldLayoutIdLst>
  <p:transition spd="med"/>
  <p:txStyles>
    <p:titleStyle xmlns:c="http://schemas.openxmlformats.org/drawingml/2006/chart" xmlns:pic="http://schemas.openxmlformats.org/drawingml/2006/picture" xmlns:dgm="http://schemas.openxmlformats.org/drawingml/2006/diagram">
      <a:lvl1pPr algn="ctr" defTabSz="825500" indent="0" latinLnBrk="0" marL="0" marR="0" rtl="0">
        <a:lnSpc>
          <a:spcPct val="100000"/>
        </a:lnSpc>
        <a:spcBef>
          <a:spcPts val="0"/>
        </a:spcBef>
        <a:spcAft>
          <a:spcPts val="0"/>
        </a:spcAft>
        <a:buFontTx/>
        <a:buNone/>
        <a:defRPr b="0" baseline="0" cap="none" i="0" spc="0" strike="noStrike" sz="11200" u="none">
          <a:ln>
            <a:noFill/>
          </a:ln>
          <a:solidFill>
            <a:srgbClr val="000000"/>
          </a:solidFill>
          <a:uFillTx/>
          <a:latin typeface="+mn-lt"/>
          <a:ea typeface="+mn-ea"/>
          <a:cs typeface="+mn-cs"/>
          <a:sym typeface="Helvetica Light"/>
        </a:defRPr>
      </a:lvl1pPr>
      <a:lvl2pPr algn="ctr" defTabSz="825500" indent="228600" latinLnBrk="0" marL="0" marR="0" rtl="0">
        <a:lnSpc>
          <a:spcPct val="100000"/>
        </a:lnSpc>
        <a:spcBef>
          <a:spcPts val="0"/>
        </a:spcBef>
        <a:spcAft>
          <a:spcPts val="0"/>
        </a:spcAft>
        <a:buFontTx/>
        <a:buNone/>
        <a:defRPr b="0" baseline="0" cap="none" i="0" spc="0" strike="noStrike" sz="11200" u="none">
          <a:ln>
            <a:noFill/>
          </a:ln>
          <a:solidFill>
            <a:srgbClr val="000000"/>
          </a:solidFill>
          <a:uFillTx/>
          <a:latin typeface="+mn-lt"/>
          <a:ea typeface="+mn-ea"/>
          <a:cs typeface="+mn-cs"/>
          <a:sym typeface="Helvetica Light"/>
        </a:defRPr>
      </a:lvl2pPr>
      <a:lvl3pPr algn="ctr" defTabSz="825500" indent="457200" latinLnBrk="0" marL="0" marR="0" rtl="0">
        <a:lnSpc>
          <a:spcPct val="100000"/>
        </a:lnSpc>
        <a:spcBef>
          <a:spcPts val="0"/>
        </a:spcBef>
        <a:spcAft>
          <a:spcPts val="0"/>
        </a:spcAft>
        <a:buFontTx/>
        <a:buNone/>
        <a:defRPr b="0" baseline="0" cap="none" i="0" spc="0" strike="noStrike" sz="11200" u="none">
          <a:ln>
            <a:noFill/>
          </a:ln>
          <a:solidFill>
            <a:srgbClr val="000000"/>
          </a:solidFill>
          <a:uFillTx/>
          <a:latin typeface="+mn-lt"/>
          <a:ea typeface="+mn-ea"/>
          <a:cs typeface="+mn-cs"/>
          <a:sym typeface="Helvetica Light"/>
        </a:defRPr>
      </a:lvl3pPr>
      <a:lvl4pPr algn="ctr" defTabSz="825500" indent="685800" latinLnBrk="0" marL="0" marR="0" rtl="0">
        <a:lnSpc>
          <a:spcPct val="100000"/>
        </a:lnSpc>
        <a:spcBef>
          <a:spcPts val="0"/>
        </a:spcBef>
        <a:spcAft>
          <a:spcPts val="0"/>
        </a:spcAft>
        <a:buFontTx/>
        <a:buNone/>
        <a:defRPr b="0" baseline="0" cap="none" i="0" spc="0" strike="noStrike" sz="11200" u="none">
          <a:ln>
            <a:noFill/>
          </a:ln>
          <a:solidFill>
            <a:srgbClr val="000000"/>
          </a:solidFill>
          <a:uFillTx/>
          <a:latin typeface="+mn-lt"/>
          <a:ea typeface="+mn-ea"/>
          <a:cs typeface="+mn-cs"/>
          <a:sym typeface="Helvetica Light"/>
        </a:defRPr>
      </a:lvl4pPr>
      <a:lvl5pPr algn="ctr" defTabSz="825500" indent="914400" latinLnBrk="0" marL="0" marR="0" rtl="0">
        <a:lnSpc>
          <a:spcPct val="100000"/>
        </a:lnSpc>
        <a:spcBef>
          <a:spcPts val="0"/>
        </a:spcBef>
        <a:spcAft>
          <a:spcPts val="0"/>
        </a:spcAft>
        <a:buFontTx/>
        <a:buNone/>
        <a:defRPr b="0" baseline="0" cap="none" i="0" spc="0" strike="noStrike" sz="11200" u="none">
          <a:ln>
            <a:noFill/>
          </a:ln>
          <a:solidFill>
            <a:srgbClr val="000000"/>
          </a:solidFill>
          <a:uFillTx/>
          <a:latin typeface="+mn-lt"/>
          <a:ea typeface="+mn-ea"/>
          <a:cs typeface="+mn-cs"/>
          <a:sym typeface="Helvetica Light"/>
        </a:defRPr>
      </a:lvl5pPr>
      <a:lvl6pPr algn="ctr" defTabSz="825500" indent="1143000" latinLnBrk="0" marL="0" marR="0" rtl="0">
        <a:lnSpc>
          <a:spcPct val="100000"/>
        </a:lnSpc>
        <a:spcBef>
          <a:spcPts val="0"/>
        </a:spcBef>
        <a:spcAft>
          <a:spcPts val="0"/>
        </a:spcAft>
        <a:buFontTx/>
        <a:buNone/>
        <a:defRPr b="0" baseline="0" cap="none" i="0" spc="0" strike="noStrike" sz="11200" u="none">
          <a:ln>
            <a:noFill/>
          </a:ln>
          <a:solidFill>
            <a:srgbClr val="000000"/>
          </a:solidFill>
          <a:uFillTx/>
          <a:latin typeface="+mn-lt"/>
          <a:ea typeface="+mn-ea"/>
          <a:cs typeface="+mn-cs"/>
          <a:sym typeface="Helvetica Light"/>
        </a:defRPr>
      </a:lvl6pPr>
      <a:lvl7pPr algn="ctr" defTabSz="825500" indent="1371600" latinLnBrk="0" marL="0" marR="0" rtl="0">
        <a:lnSpc>
          <a:spcPct val="100000"/>
        </a:lnSpc>
        <a:spcBef>
          <a:spcPts val="0"/>
        </a:spcBef>
        <a:spcAft>
          <a:spcPts val="0"/>
        </a:spcAft>
        <a:buFontTx/>
        <a:buNone/>
        <a:defRPr b="0" baseline="0" cap="none" i="0" spc="0" strike="noStrike" sz="11200" u="none">
          <a:ln>
            <a:noFill/>
          </a:ln>
          <a:solidFill>
            <a:srgbClr val="000000"/>
          </a:solidFill>
          <a:uFillTx/>
          <a:latin typeface="+mn-lt"/>
          <a:ea typeface="+mn-ea"/>
          <a:cs typeface="+mn-cs"/>
          <a:sym typeface="Helvetica Light"/>
        </a:defRPr>
      </a:lvl7pPr>
      <a:lvl8pPr algn="ctr" defTabSz="825500" indent="1600200" latinLnBrk="0" marL="0" marR="0" rtl="0">
        <a:lnSpc>
          <a:spcPct val="100000"/>
        </a:lnSpc>
        <a:spcBef>
          <a:spcPts val="0"/>
        </a:spcBef>
        <a:spcAft>
          <a:spcPts val="0"/>
        </a:spcAft>
        <a:buFontTx/>
        <a:buNone/>
        <a:defRPr b="0" baseline="0" cap="none" i="0" spc="0" strike="noStrike" sz="11200" u="none">
          <a:ln>
            <a:noFill/>
          </a:ln>
          <a:solidFill>
            <a:srgbClr val="000000"/>
          </a:solidFill>
          <a:uFillTx/>
          <a:latin typeface="+mn-lt"/>
          <a:ea typeface="+mn-ea"/>
          <a:cs typeface="+mn-cs"/>
          <a:sym typeface="Helvetica Light"/>
        </a:defRPr>
      </a:lvl8pPr>
      <a:lvl9pPr algn="ctr" defTabSz="825500" indent="1828800" latinLnBrk="0" marL="0" marR="0" rtl="0">
        <a:lnSpc>
          <a:spcPct val="100000"/>
        </a:lnSpc>
        <a:spcBef>
          <a:spcPts val="0"/>
        </a:spcBef>
        <a:spcAft>
          <a:spcPts val="0"/>
        </a:spcAft>
        <a:buFontTx/>
        <a:buNone/>
        <a:defRPr b="0" baseline="0" cap="none" i="0" spc="0" strike="noStrike" sz="11200" u="none">
          <a:ln>
            <a:noFill/>
          </a:ln>
          <a:solidFill>
            <a:srgbClr val="000000"/>
          </a:solidFill>
          <a:uFillTx/>
          <a:latin typeface="+mn-lt"/>
          <a:ea typeface="+mn-ea"/>
          <a:cs typeface="+mn-cs"/>
          <a:sym typeface="Helvetica Light"/>
        </a:defRPr>
      </a:lvl9pPr>
    </p:titleStyle>
    <p:bodyStyle xmlns:c="http://schemas.openxmlformats.org/drawingml/2006/chart" xmlns:pic="http://schemas.openxmlformats.org/drawingml/2006/picture" xmlns:dgm="http://schemas.openxmlformats.org/drawingml/2006/diagram">
      <a:lvl1pPr algn="l" defTabSz="825500" indent="-635000" latinLnBrk="0" marL="635000" marR="0" rtl="0">
        <a:lnSpc>
          <a:spcPct val="100000"/>
        </a:lnSpc>
        <a:spcBef>
          <a:spcPts val="5900"/>
        </a:spcBef>
        <a:spcAft>
          <a:spcPts val="0"/>
        </a:spcAft>
        <a:buSzPct val="75000"/>
        <a:buFontTx/>
        <a:buChar char="•"/>
        <a:defRPr b="0" baseline="0" cap="none" i="0" spc="0" strike="noStrike" sz="5200" u="none">
          <a:ln>
            <a:noFill/>
          </a:ln>
          <a:solidFill>
            <a:srgbClr val="000000"/>
          </a:solidFill>
          <a:uFillTx/>
          <a:latin typeface="+mn-lt"/>
          <a:ea typeface="+mn-ea"/>
          <a:cs typeface="+mn-cs"/>
          <a:sym typeface="Helvetica Light"/>
        </a:defRPr>
      </a:lvl1pPr>
      <a:lvl2pPr algn="l" defTabSz="825500" indent="-635000" latinLnBrk="0" marL="1270000" marR="0" rtl="0">
        <a:lnSpc>
          <a:spcPct val="100000"/>
        </a:lnSpc>
        <a:spcBef>
          <a:spcPts val="5900"/>
        </a:spcBef>
        <a:spcAft>
          <a:spcPts val="0"/>
        </a:spcAft>
        <a:buSzPct val="75000"/>
        <a:buFontTx/>
        <a:buChar char="•"/>
        <a:defRPr b="0" baseline="0" cap="none" i="0" spc="0" strike="noStrike" sz="5200" u="none">
          <a:ln>
            <a:noFill/>
          </a:ln>
          <a:solidFill>
            <a:srgbClr val="000000"/>
          </a:solidFill>
          <a:uFillTx/>
          <a:latin typeface="+mn-lt"/>
          <a:ea typeface="+mn-ea"/>
          <a:cs typeface="+mn-cs"/>
          <a:sym typeface="Helvetica Light"/>
        </a:defRPr>
      </a:lvl2pPr>
      <a:lvl3pPr algn="l" defTabSz="825500" indent="-635000" latinLnBrk="0" marL="1905000" marR="0" rtl="0">
        <a:lnSpc>
          <a:spcPct val="100000"/>
        </a:lnSpc>
        <a:spcBef>
          <a:spcPts val="5900"/>
        </a:spcBef>
        <a:spcAft>
          <a:spcPts val="0"/>
        </a:spcAft>
        <a:buSzPct val="75000"/>
        <a:buFontTx/>
        <a:buChar char="•"/>
        <a:defRPr b="0" baseline="0" cap="none" i="0" spc="0" strike="noStrike" sz="5200" u="none">
          <a:ln>
            <a:noFill/>
          </a:ln>
          <a:solidFill>
            <a:srgbClr val="000000"/>
          </a:solidFill>
          <a:uFillTx/>
          <a:latin typeface="+mn-lt"/>
          <a:ea typeface="+mn-ea"/>
          <a:cs typeface="+mn-cs"/>
          <a:sym typeface="Helvetica Light"/>
        </a:defRPr>
      </a:lvl3pPr>
      <a:lvl4pPr algn="l" defTabSz="825500" indent="-635000" latinLnBrk="0" marL="2540000" marR="0" rtl="0">
        <a:lnSpc>
          <a:spcPct val="100000"/>
        </a:lnSpc>
        <a:spcBef>
          <a:spcPts val="5900"/>
        </a:spcBef>
        <a:spcAft>
          <a:spcPts val="0"/>
        </a:spcAft>
        <a:buSzPct val="75000"/>
        <a:buFontTx/>
        <a:buChar char="•"/>
        <a:defRPr b="0" baseline="0" cap="none" i="0" spc="0" strike="noStrike" sz="5200" u="none">
          <a:ln>
            <a:noFill/>
          </a:ln>
          <a:solidFill>
            <a:srgbClr val="000000"/>
          </a:solidFill>
          <a:uFillTx/>
          <a:latin typeface="+mn-lt"/>
          <a:ea typeface="+mn-ea"/>
          <a:cs typeface="+mn-cs"/>
          <a:sym typeface="Helvetica Light"/>
        </a:defRPr>
      </a:lvl4pPr>
      <a:lvl5pPr algn="l" defTabSz="825500" indent="-635000" latinLnBrk="0" marL="3175000" marR="0" rtl="0">
        <a:lnSpc>
          <a:spcPct val="100000"/>
        </a:lnSpc>
        <a:spcBef>
          <a:spcPts val="5900"/>
        </a:spcBef>
        <a:spcAft>
          <a:spcPts val="0"/>
        </a:spcAft>
        <a:buSzPct val="75000"/>
        <a:buFontTx/>
        <a:buChar char="•"/>
        <a:defRPr b="0" baseline="0" cap="none" i="0" spc="0" strike="noStrike" sz="5200" u="none">
          <a:ln>
            <a:noFill/>
          </a:ln>
          <a:solidFill>
            <a:srgbClr val="000000"/>
          </a:solidFill>
          <a:uFillTx/>
          <a:latin typeface="+mn-lt"/>
          <a:ea typeface="+mn-ea"/>
          <a:cs typeface="+mn-cs"/>
          <a:sym typeface="Helvetica Light"/>
        </a:defRPr>
      </a:lvl5pPr>
      <a:lvl6pPr algn="l" defTabSz="825500" indent="-635000" latinLnBrk="0" marL="3810000" marR="0" rtl="0">
        <a:lnSpc>
          <a:spcPct val="100000"/>
        </a:lnSpc>
        <a:spcBef>
          <a:spcPts val="5900"/>
        </a:spcBef>
        <a:spcAft>
          <a:spcPts val="0"/>
        </a:spcAft>
        <a:buSzPct val="75000"/>
        <a:buFontTx/>
        <a:buChar char="•"/>
        <a:defRPr b="0" baseline="0" cap="none" i="0" spc="0" strike="noStrike" sz="5200" u="none">
          <a:ln>
            <a:noFill/>
          </a:ln>
          <a:solidFill>
            <a:srgbClr val="000000"/>
          </a:solidFill>
          <a:uFillTx/>
          <a:latin typeface="+mn-lt"/>
          <a:ea typeface="+mn-ea"/>
          <a:cs typeface="+mn-cs"/>
          <a:sym typeface="Helvetica Light"/>
        </a:defRPr>
      </a:lvl6pPr>
      <a:lvl7pPr algn="l" defTabSz="825500" indent="-635000" latinLnBrk="0" marL="4445000" marR="0" rtl="0">
        <a:lnSpc>
          <a:spcPct val="100000"/>
        </a:lnSpc>
        <a:spcBef>
          <a:spcPts val="5900"/>
        </a:spcBef>
        <a:spcAft>
          <a:spcPts val="0"/>
        </a:spcAft>
        <a:buSzPct val="75000"/>
        <a:buFontTx/>
        <a:buChar char="•"/>
        <a:defRPr b="0" baseline="0" cap="none" i="0" spc="0" strike="noStrike" sz="5200" u="none">
          <a:ln>
            <a:noFill/>
          </a:ln>
          <a:solidFill>
            <a:srgbClr val="000000"/>
          </a:solidFill>
          <a:uFillTx/>
          <a:latin typeface="+mn-lt"/>
          <a:ea typeface="+mn-ea"/>
          <a:cs typeface="+mn-cs"/>
          <a:sym typeface="Helvetica Light"/>
        </a:defRPr>
      </a:lvl7pPr>
      <a:lvl8pPr algn="l" defTabSz="825500" indent="-635000" latinLnBrk="0" marL="5080000" marR="0" rtl="0">
        <a:lnSpc>
          <a:spcPct val="100000"/>
        </a:lnSpc>
        <a:spcBef>
          <a:spcPts val="5900"/>
        </a:spcBef>
        <a:spcAft>
          <a:spcPts val="0"/>
        </a:spcAft>
        <a:buSzPct val="75000"/>
        <a:buFontTx/>
        <a:buChar char="•"/>
        <a:defRPr b="0" baseline="0" cap="none" i="0" spc="0" strike="noStrike" sz="5200" u="none">
          <a:ln>
            <a:noFill/>
          </a:ln>
          <a:solidFill>
            <a:srgbClr val="000000"/>
          </a:solidFill>
          <a:uFillTx/>
          <a:latin typeface="+mn-lt"/>
          <a:ea typeface="+mn-ea"/>
          <a:cs typeface="+mn-cs"/>
          <a:sym typeface="Helvetica Light"/>
        </a:defRPr>
      </a:lvl8pPr>
      <a:lvl9pPr algn="l" defTabSz="825500" indent="-635000" latinLnBrk="0" marL="5715000" marR="0" rtl="0">
        <a:lnSpc>
          <a:spcPct val="100000"/>
        </a:lnSpc>
        <a:spcBef>
          <a:spcPts val="5900"/>
        </a:spcBef>
        <a:spcAft>
          <a:spcPts val="0"/>
        </a:spcAft>
        <a:buSzPct val="75000"/>
        <a:buFontTx/>
        <a:buChar char="•"/>
        <a:defRPr b="0" baseline="0" cap="none" i="0" spc="0" strike="noStrike" sz="5200" u="none">
          <a:ln>
            <a:noFill/>
          </a:ln>
          <a:solidFill>
            <a:srgbClr val="000000"/>
          </a:solidFill>
          <a:uFillTx/>
          <a:latin typeface="+mn-lt"/>
          <a:ea typeface="+mn-ea"/>
          <a:cs typeface="+mn-cs"/>
          <a:sym typeface="Helvetica Light"/>
        </a:defRPr>
      </a:lvl9pPr>
    </p:bodyStyle>
    <p:otherStyle xmlns:c="http://schemas.openxmlformats.org/drawingml/2006/chart" xmlns:pic="http://schemas.openxmlformats.org/drawingml/2006/picture" xmlns:dgm="http://schemas.openxmlformats.org/drawingml/2006/diagram">
      <a:lvl1pPr algn="ctr" defTabSz="825500" indent="0" latinLnBrk="0" marL="0" marR="0" rtl="0">
        <a:lnSpc>
          <a:spcPct val="100000"/>
        </a:lnSpc>
        <a:spcBef>
          <a:spcPts val="0"/>
        </a:spcBef>
        <a:spcAft>
          <a:spcPts val="0"/>
        </a:spcAft>
        <a:buFontTx/>
        <a:buNone/>
        <a:defRPr b="0" baseline="0" cap="none" i="0" spc="0" strike="noStrike" sz="2400" u="none">
          <a:ln>
            <a:noFill/>
          </a:ln>
          <a:solidFill>
            <a:schemeClr val="tx1"/>
          </a:solidFill>
          <a:uFillTx/>
          <a:latin typeface="+mn-lt"/>
          <a:ea typeface="+mn-ea"/>
          <a:cs typeface="+mn-cs"/>
          <a:sym typeface="Helvetica Light"/>
        </a:defRPr>
      </a:lvl1pPr>
      <a:lvl2pPr algn="ctr" defTabSz="825500" indent="228600" latinLnBrk="0" marL="0" marR="0" rtl="0">
        <a:lnSpc>
          <a:spcPct val="100000"/>
        </a:lnSpc>
        <a:spcBef>
          <a:spcPts val="0"/>
        </a:spcBef>
        <a:spcAft>
          <a:spcPts val="0"/>
        </a:spcAft>
        <a:buFontTx/>
        <a:buNone/>
        <a:defRPr b="0" baseline="0" cap="none" i="0" spc="0" strike="noStrike" sz="2400" u="none">
          <a:ln>
            <a:noFill/>
          </a:ln>
          <a:solidFill>
            <a:schemeClr val="tx1"/>
          </a:solidFill>
          <a:uFillTx/>
          <a:latin typeface="+mn-lt"/>
          <a:ea typeface="+mn-ea"/>
          <a:cs typeface="+mn-cs"/>
          <a:sym typeface="Helvetica Light"/>
        </a:defRPr>
      </a:lvl2pPr>
      <a:lvl3pPr algn="ctr" defTabSz="825500" indent="457200" latinLnBrk="0" marL="0" marR="0" rtl="0">
        <a:lnSpc>
          <a:spcPct val="100000"/>
        </a:lnSpc>
        <a:spcBef>
          <a:spcPts val="0"/>
        </a:spcBef>
        <a:spcAft>
          <a:spcPts val="0"/>
        </a:spcAft>
        <a:buFontTx/>
        <a:buNone/>
        <a:defRPr b="0" baseline="0" cap="none" i="0" spc="0" strike="noStrike" sz="2400" u="none">
          <a:ln>
            <a:noFill/>
          </a:ln>
          <a:solidFill>
            <a:schemeClr val="tx1"/>
          </a:solidFill>
          <a:uFillTx/>
          <a:latin typeface="+mn-lt"/>
          <a:ea typeface="+mn-ea"/>
          <a:cs typeface="+mn-cs"/>
          <a:sym typeface="Helvetica Light"/>
        </a:defRPr>
      </a:lvl3pPr>
      <a:lvl4pPr algn="ctr" defTabSz="825500" indent="685800" latinLnBrk="0" marL="0" marR="0" rtl="0">
        <a:lnSpc>
          <a:spcPct val="100000"/>
        </a:lnSpc>
        <a:spcBef>
          <a:spcPts val="0"/>
        </a:spcBef>
        <a:spcAft>
          <a:spcPts val="0"/>
        </a:spcAft>
        <a:buFontTx/>
        <a:buNone/>
        <a:defRPr b="0" baseline="0" cap="none" i="0" spc="0" strike="noStrike" sz="2400" u="none">
          <a:ln>
            <a:noFill/>
          </a:ln>
          <a:solidFill>
            <a:schemeClr val="tx1"/>
          </a:solidFill>
          <a:uFillTx/>
          <a:latin typeface="+mn-lt"/>
          <a:ea typeface="+mn-ea"/>
          <a:cs typeface="+mn-cs"/>
          <a:sym typeface="Helvetica Light"/>
        </a:defRPr>
      </a:lvl4pPr>
      <a:lvl5pPr algn="ctr" defTabSz="825500" indent="914400" latinLnBrk="0" marL="0" marR="0" rtl="0">
        <a:lnSpc>
          <a:spcPct val="100000"/>
        </a:lnSpc>
        <a:spcBef>
          <a:spcPts val="0"/>
        </a:spcBef>
        <a:spcAft>
          <a:spcPts val="0"/>
        </a:spcAft>
        <a:buFontTx/>
        <a:buNone/>
        <a:defRPr b="0" baseline="0" cap="none" i="0" spc="0" strike="noStrike" sz="2400" u="none">
          <a:ln>
            <a:noFill/>
          </a:ln>
          <a:solidFill>
            <a:schemeClr val="tx1"/>
          </a:solidFill>
          <a:uFillTx/>
          <a:latin typeface="+mn-lt"/>
          <a:ea typeface="+mn-ea"/>
          <a:cs typeface="+mn-cs"/>
          <a:sym typeface="Helvetica Light"/>
        </a:defRPr>
      </a:lvl5pPr>
      <a:lvl6pPr algn="ctr" defTabSz="825500" indent="1143000" latinLnBrk="0" marL="0" marR="0" rtl="0">
        <a:lnSpc>
          <a:spcPct val="100000"/>
        </a:lnSpc>
        <a:spcBef>
          <a:spcPts val="0"/>
        </a:spcBef>
        <a:spcAft>
          <a:spcPts val="0"/>
        </a:spcAft>
        <a:buFontTx/>
        <a:buNone/>
        <a:defRPr b="0" baseline="0" cap="none" i="0" spc="0" strike="noStrike" sz="2400" u="none">
          <a:ln>
            <a:noFill/>
          </a:ln>
          <a:solidFill>
            <a:schemeClr val="tx1"/>
          </a:solidFill>
          <a:uFillTx/>
          <a:latin typeface="+mn-lt"/>
          <a:ea typeface="+mn-ea"/>
          <a:cs typeface="+mn-cs"/>
          <a:sym typeface="Helvetica Light"/>
        </a:defRPr>
      </a:lvl6pPr>
      <a:lvl7pPr algn="ctr" defTabSz="825500" indent="1371600" latinLnBrk="0" marL="0" marR="0" rtl="0">
        <a:lnSpc>
          <a:spcPct val="100000"/>
        </a:lnSpc>
        <a:spcBef>
          <a:spcPts val="0"/>
        </a:spcBef>
        <a:spcAft>
          <a:spcPts val="0"/>
        </a:spcAft>
        <a:buFontTx/>
        <a:buNone/>
        <a:defRPr b="0" baseline="0" cap="none" i="0" spc="0" strike="noStrike" sz="2400" u="none">
          <a:ln>
            <a:noFill/>
          </a:ln>
          <a:solidFill>
            <a:schemeClr val="tx1"/>
          </a:solidFill>
          <a:uFillTx/>
          <a:latin typeface="+mn-lt"/>
          <a:ea typeface="+mn-ea"/>
          <a:cs typeface="+mn-cs"/>
          <a:sym typeface="Helvetica Light"/>
        </a:defRPr>
      </a:lvl7pPr>
      <a:lvl8pPr algn="ctr" defTabSz="825500" indent="1600200" latinLnBrk="0" marL="0" marR="0" rtl="0">
        <a:lnSpc>
          <a:spcPct val="100000"/>
        </a:lnSpc>
        <a:spcBef>
          <a:spcPts val="0"/>
        </a:spcBef>
        <a:spcAft>
          <a:spcPts val="0"/>
        </a:spcAft>
        <a:buFontTx/>
        <a:buNone/>
        <a:defRPr b="0" baseline="0" cap="none" i="0" spc="0" strike="noStrike" sz="2400" u="none">
          <a:ln>
            <a:noFill/>
          </a:ln>
          <a:solidFill>
            <a:schemeClr val="tx1"/>
          </a:solidFill>
          <a:uFillTx/>
          <a:latin typeface="+mn-lt"/>
          <a:ea typeface="+mn-ea"/>
          <a:cs typeface="+mn-cs"/>
          <a:sym typeface="Helvetica Light"/>
        </a:defRPr>
      </a:lvl8pPr>
      <a:lvl9pPr algn="ctr" defTabSz="825500" indent="1828800" latinLnBrk="0" marL="0" marR="0" rtl="0">
        <a:lnSpc>
          <a:spcPct val="100000"/>
        </a:lnSpc>
        <a:spcBef>
          <a:spcPts val="0"/>
        </a:spcBef>
        <a:spcAft>
          <a:spcPts val="0"/>
        </a:spcAft>
        <a:buFontTx/>
        <a:buNone/>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standalone="yes" ?><Relationships xmlns="http://schemas.openxmlformats.org/package/2006/relationships"><Relationship Id="rId1" Target="../slideLayouts/slideLayout1.xml" Type="http://schemas.openxmlformats.org/officeDocument/2006/relationships/slideLayout"></Relationship></Relationships>
</file>

<file path=ppt/slides/_rels/slide10.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7.xml" Type="http://schemas.openxmlformats.org/officeDocument/2006/relationships/notesSlide"></Relationship><Relationship Id="rId3" Target="../media/image2.tif" Type="http://schemas.openxmlformats.org/officeDocument/2006/relationships/image"></Relationship></Relationships>
</file>

<file path=ppt/slides/_rels/slide11.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8.xml" Type="http://schemas.openxmlformats.org/officeDocument/2006/relationships/notesSlide"></Relationship><Relationship Id="rId3" Target="../media/image2.tif" Type="http://schemas.openxmlformats.org/officeDocument/2006/relationships/image"></Relationship></Relationships>
</file>

<file path=ppt/slides/_rels/slide12.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9.xml" Type="http://schemas.openxmlformats.org/officeDocument/2006/relationships/notesSlide"></Relationship><Relationship Id="rId3" Target="../media/image2.tif" Type="http://schemas.openxmlformats.org/officeDocument/2006/relationships/image"></Relationship></Relationships>
</file>

<file path=ppt/slides/_rels/slide13.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0.xml" Type="http://schemas.openxmlformats.org/officeDocument/2006/relationships/notesSlide"></Relationship><Relationship Id="rId3" Target="../media/media2.mp4" Type="http://schemas.openxmlformats.org/officeDocument/2006/relationships/video"></Relationship><Relationship Id="rId4" Target="../media/image21.png" Type="http://schemas.openxmlformats.org/officeDocument/2006/relationships/image"></Relationship></Relationships>
</file>

<file path=ppt/slides/_rels/slide14.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1.xml" Type="http://schemas.openxmlformats.org/officeDocument/2006/relationships/notesSlide"></Relationship><Relationship Id="rId3" Target="../media/image2.tif" Type="http://schemas.openxmlformats.org/officeDocument/2006/relationships/image"></Relationship></Relationships>
</file>

<file path=ppt/slides/_rels/slide15.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2.xml" Type="http://schemas.openxmlformats.org/officeDocument/2006/relationships/notesSlide"></Relationship><Relationship Id="rId3" Target="../media/image2.tif" Type="http://schemas.openxmlformats.org/officeDocument/2006/relationships/image"></Relationship></Relationships>
</file>

<file path=ppt/slides/_rels/slide16.xml.rels><?xml version="1.0" standalone="yes" ?><Relationships xmlns="http://schemas.openxmlformats.org/package/2006/relationships"><Relationship Id="rId1" Target="../slideLayouts/slideLayout12.xml" Type="http://schemas.openxmlformats.org/officeDocument/2006/relationships/slideLayout"></Relationship><Relationship Id="rId2" Target="../media/image2.tif" Type="http://schemas.openxmlformats.org/officeDocument/2006/relationships/image"></Relationship></Relationships>
</file>

<file path=ppt/slides/_rels/slide17.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3.xml" Type="http://schemas.openxmlformats.org/officeDocument/2006/relationships/notesSlide"></Relationship><Relationship Id="rId3" Target="../media/media3.mov" Type="http://schemas.openxmlformats.org/officeDocument/2006/relationships/video"></Relationship><Relationship Id="rId4" Target="../media/image24.png" Type="http://schemas.openxmlformats.org/officeDocument/2006/relationships/image"></Relationship></Relationships>
</file>

<file path=ppt/slides/_rels/slide18.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4.xml" Type="http://schemas.openxmlformats.org/officeDocument/2006/relationships/notesSlide"></Relationship><Relationship Id="rId3" Target="../media/media4.mp4" Type="http://schemas.openxmlformats.org/officeDocument/2006/relationships/video"></Relationship><Relationship Id="rId4" Target="../media/image25.png" Type="http://schemas.openxmlformats.org/officeDocument/2006/relationships/image"></Relationship></Relationships>
</file>

<file path=ppt/slides/_rels/slide19.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5.xml" Type="http://schemas.openxmlformats.org/officeDocument/2006/relationships/notesSlide"></Relationship><Relationship Id="rId3" Target="../media/media5.mp4" Type="http://schemas.openxmlformats.org/officeDocument/2006/relationships/video"></Relationship><Relationship Id="rId4" Target="../media/image26.png" Type="http://schemas.openxmlformats.org/officeDocument/2006/relationships/image"></Relationship></Relationships>
</file>

<file path=ppt/slides/_rels/slide2.xml.rels><?xml version="1.0" standalone="yes" ?><Relationships xmlns="http://schemas.openxmlformats.org/package/2006/relationships"><Relationship Id="rId1" Target="../slideLayouts/slideLayout12.xml" Type="http://schemas.openxmlformats.org/officeDocument/2006/relationships/slideLayout"></Relationship><Relationship Id="rId2" Target="../media/image2.tif" Type="http://schemas.openxmlformats.org/officeDocument/2006/relationships/image"></Relationship></Relationships>
</file>

<file path=ppt/slides/_rels/slide20.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6.xml" Type="http://schemas.openxmlformats.org/officeDocument/2006/relationships/notesSlide"></Relationship><Relationship Id="rId3" Target="../media/image27.tif" Type="http://schemas.openxmlformats.org/officeDocument/2006/relationships/image"></Relationship></Relationships>
</file>

<file path=ppt/slides/_rels/slide21.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7.xml" Type="http://schemas.openxmlformats.org/officeDocument/2006/relationships/notesSlide"></Relationship><Relationship Id="rId3" Target="../media/image28.tif" Type="http://schemas.openxmlformats.org/officeDocument/2006/relationships/image"></Relationship></Relationships>
</file>

<file path=ppt/slides/_rels/slide22.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8.xml" Type="http://schemas.openxmlformats.org/officeDocument/2006/relationships/notesSlide"></Relationship><Relationship Id="rId3" Target="../media/image23.tif" Type="http://schemas.openxmlformats.org/officeDocument/2006/relationships/image"></Relationship></Relationships>
</file>

<file path=ppt/slides/_rels/slide23.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9.xml" Type="http://schemas.openxmlformats.org/officeDocument/2006/relationships/notesSlide"></Relationship><Relationship Id="rId3" Target="http://openframeworks.cc/versions/v0.9.4_RC1/of_v0.9.4_RC1_osx_release.zip" TargetMode="External" Type="http://schemas.openxmlformats.org/officeDocument/2006/relationships/hyperlink"></Relationship><Relationship Id="rId4" Target="http://openframeworks.cc/versions/v0.9.4_RC1/" TargetMode="External" Type="http://schemas.openxmlformats.org/officeDocument/2006/relationships/hyperlink"></Relationship><Relationship Id="rId5" Target="http://openframeworks.cc/setup/xcode/" TargetMode="External" Type="http://schemas.openxmlformats.org/officeDocument/2006/relationships/hyperlink"></Relationship><Relationship Id="rId6" Target="http://openframeworks.cc/download/" TargetMode="External" Type="http://schemas.openxmlformats.org/officeDocument/2006/relationships/hyperlink"></Relationship><Relationship Id="rId7" Target="http://openframeworks.cc/setup/vs/" TargetMode="External" Type="http://schemas.openxmlformats.org/officeDocument/2006/relationships/hyperlink"></Relationship></Relationships>
</file>

<file path=ppt/slides/_rels/slide3.xml.rels><?xml version="1.0" standalone="yes" ?><Relationships xmlns="http://schemas.openxmlformats.org/package/2006/relationships"><Relationship Id="rId1" Target="../slideLayouts/slideLayout12.xml" Type="http://schemas.openxmlformats.org/officeDocument/2006/relationships/slideLayout"></Relationship><Relationship Id="rId2" Target="../media/media1.mp4" Type="http://schemas.openxmlformats.org/officeDocument/2006/relationships/video"></Relationship><Relationship Id="rId3" Target="../media/image3.png" Type="http://schemas.openxmlformats.org/officeDocument/2006/relationships/image"></Relationship></Relationships>
</file>

<file path=ppt/slides/_rels/slide4.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xml" Type="http://schemas.openxmlformats.org/officeDocument/2006/relationships/notesSlide"></Relationship><Relationship Id="rId3" Target="http://www.opengl.org/" TargetMode="External" Type="http://schemas.openxmlformats.org/officeDocument/2006/relationships/hyperlink"></Relationship><Relationship Id="rId4" Target="http://glew.sourceforge.net/" TargetMode="External" Type="http://schemas.openxmlformats.org/officeDocument/2006/relationships/hyperlink"></Relationship><Relationship Id="rId5" Target="http://www.opengl.org/resources/libraries/glut/" TargetMode="External" Type="http://schemas.openxmlformats.org/officeDocument/2006/relationships/hyperlink"></Relationship><Relationship Id="rId6" Target="https://code.google.com/p/libtess2/" TargetMode="External" Type="http://schemas.openxmlformats.org/officeDocument/2006/relationships/hyperlink"></Relationship><Relationship Id="rId7" Target="http://cairographics.org/" TargetMode="External" Type="http://schemas.openxmlformats.org/officeDocument/2006/relationships/hyperlink"></Relationship><Relationship Id="rId8" Target="http://www.music.mcgill.ca/~gary/rtaudio/" TargetMode="External" Type="http://schemas.openxmlformats.org/officeDocument/2006/relationships/hyperlink"></Relationship><Relationship Id="rId9" Target="http://www.portaudio.com/" TargetMode="External" Type="http://schemas.openxmlformats.org/officeDocument/2006/relationships/hyperlink"></Relationship><Relationship Id="rId10" Target="http://http//connect.creativelabs.com/openal" TargetMode="External" Type="http://schemas.openxmlformats.org/officeDocument/2006/relationships/hyperlink"></Relationship><Relationship Id="rId11" Target="http://kissfft.sourceforge.net/" TargetMode="External" Type="http://schemas.openxmlformats.org/officeDocument/2006/relationships/hyperlink"></Relationship><Relationship Id="rId12" Target="http://www.fmod.org/" TargetMode="External" Type="http://schemas.openxmlformats.org/officeDocument/2006/relationships/hyperlink"></Relationship><Relationship Id="rId13" Target="http://freetype.sourceforge.net/index2.html" TargetMode="External" Type="http://schemas.openxmlformats.org/officeDocument/2006/relationships/hyperlink"></Relationship><Relationship Id="rId14" Target="http://freeimage.sourceforge.net/" TargetMode="External" Type="http://schemas.openxmlformats.org/officeDocument/2006/relationships/hyperlink"></Relationship><Relationship Id="rId15" Target="http://developer.apple.com/quicktime/" TargetMode="External" Type="http://schemas.openxmlformats.org/officeDocument/2006/relationships/hyperlink"></Relationship><Relationship Id="rId16" Target="http://gstreamer.freedesktop.org/" TargetMode="External" Type="http://schemas.openxmlformats.org/officeDocument/2006/relationships/hyperlink"></Relationship><Relationship Id="rId17" Target="https://github.com/ofTheo/videoInput" TargetMode="External" Type="http://schemas.openxmlformats.org/officeDocument/2006/relationships/hyperlink"></Relationship><Relationship Id="rId18" Target="http://pocoproject.org/" TargetMode="External" Type="http://schemas.openxmlformats.org/officeDocument/2006/relationships/hyperlink"></Relationship><Relationship Id="rId19" Target="http://opencv.org/" TargetMode="External" Type="http://schemas.openxmlformats.org/officeDocument/2006/relationships/hyperlink"></Relationship><Relationship Id="rId20" Target="http://assimp.sourceforge.net/" TargetMode="External" Type="http://schemas.openxmlformats.org/officeDocument/2006/relationships/hyperlink"></Relationship></Relationships>
</file>

<file path=ppt/slides/_rels/slide5.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xml" Type="http://schemas.openxmlformats.org/officeDocument/2006/relationships/notesSlide"></Relationship><Relationship Id="rId3" Target="../media/image4.png" Type="http://schemas.openxmlformats.org/officeDocument/2006/relationships/image"></Relationship></Relationships>
</file>

<file path=ppt/slides/_rels/slide6.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xml" Type="http://schemas.openxmlformats.org/officeDocument/2006/relationships/notesSlide"></Relationship><Relationship Id="rId3" Target="../media/image2.tif" Type="http://schemas.openxmlformats.org/officeDocument/2006/relationships/image"></Relationship></Relationships>
</file>

<file path=ppt/slides/_rels/slide7.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4.xml" Type="http://schemas.openxmlformats.org/officeDocument/2006/relationships/notesSlide"></Relationship><Relationship Id="rId3" Target="../media/image2.tif" Type="http://schemas.openxmlformats.org/officeDocument/2006/relationships/image"></Relationship></Relationships>
</file>

<file path=ppt/slides/_rels/slide8.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5.xml" Type="http://schemas.openxmlformats.org/officeDocument/2006/relationships/notesSlide"></Relationship><Relationship Id="rId3" Target="../media/image2.tif" Type="http://schemas.openxmlformats.org/officeDocument/2006/relationships/image"></Relationship></Relationships>
</file>

<file path=ppt/slides/_rels/slide9.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6.xml" Type="http://schemas.openxmlformats.org/officeDocument/2006/relationships/notesSlide"></Relationship><Relationship Id="rId3" Target="../media/image2.tif" Type="http://schemas.openxmlformats.org/officeDocument/2006/relationships/image"></Relationship></Relationships>
</file>

<file path=ppt/slides/slide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19" name="Shape 119"/>
          <p:cNvSpPr xmlns:c="http://schemas.openxmlformats.org/drawingml/2006/chart" xmlns:pic="http://schemas.openxmlformats.org/drawingml/2006/picture" xmlns:dgm="http://schemas.openxmlformats.org/drawingml/2006/diagram">
            <a:spLocks noGrp="1"/>
          </p:cNvSpPr>
          <p:nvPr>
            <p:ph type="ctrTitle"/>
          </p:nvPr>
        </p:nvSpPr>
        <p:spPr xmlns:c="http://schemas.openxmlformats.org/drawingml/2006/chart" xmlns:pic="http://schemas.openxmlformats.org/drawingml/2006/picture" xmlns:dgm="http://schemas.openxmlformats.org/drawingml/2006/diagram">
          <a:prstGeom prst="rect">
            <a:avLst/>
          </a:prstGeom>
        </p:spPr>
        <p:txBody xmlns:c="http://schemas.openxmlformats.org/drawingml/2006/chart" xmlns:pic="http://schemas.openxmlformats.org/drawingml/2006/picture" xmlns:dgm="http://schemas.openxmlformats.org/drawingml/2006/diagram">
          <a:bodyPr/>
          <a:lstStyle/>
          <a:p>
            <a:pPr>
              <a:defRPr sz="9600">
                <a:uFillTx/>
                <a:latin typeface="Helvetica"/>
                <a:ea typeface="Helvetica"/>
                <a:cs typeface="Helvetica"/>
                <a:sym typeface="Helvetica"/>
              </a:defRPr>
            </a:pPr>
            <a:r>
              <a:rPr>
                <a:uFillTx/>
              </a:rPr>
              <a:t>A Brief Introduction to</a:t>
            </a:r>
          </a:p>
          <a:p>
            <a:pPr>
              <a:defRPr sz="9600">
                <a:uFillTx/>
                <a:latin typeface="Helvetica"/>
                <a:ea typeface="Helvetica"/>
                <a:cs typeface="Helvetica"/>
                <a:sym typeface="Helvetica"/>
              </a:defRPr>
            </a:pPr>
            <a:r>
              <a:rPr>
                <a:uFillTx/>
              </a:rPr>
              <a:t>openFrameworks and Unity</a:t>
            </a:r>
          </a:p>
        </p:txBody>
      </p:sp>
      <p:sp>
        <p:nvSpPr>
          <p:cNvPr xmlns:c="http://schemas.openxmlformats.org/drawingml/2006/chart" xmlns:pic="http://schemas.openxmlformats.org/drawingml/2006/picture" xmlns:dgm="http://schemas.openxmlformats.org/drawingml/2006/diagram" id="120" name="Shape 120"/>
          <p:cNvSpPr xmlns:c="http://schemas.openxmlformats.org/drawingml/2006/chart" xmlns:pic="http://schemas.openxmlformats.org/drawingml/2006/picture" xmlns:dgm="http://schemas.openxmlformats.org/drawingml/2006/diagram">
            <a:spLocks noGrp="1"/>
          </p:cNvSpPr>
          <p:nvPr>
            <p:ph idx="1" sz="quarter" type="subTitle"/>
          </p:nvPr>
        </p:nvSpPr>
        <p:spPr xmlns:c="http://schemas.openxmlformats.org/drawingml/2006/chart" xmlns:pic="http://schemas.openxmlformats.org/drawingml/2006/picture" xmlns:dgm="http://schemas.openxmlformats.org/drawingml/2006/diagram">
          <a:xfrm>
            <a:off x="1778000" y="7695487"/>
            <a:ext cx="20828000" cy="1587501"/>
          </a:xfrm>
          <a:prstGeom prst="rect">
            <a:avLst/>
          </a:prstGeom>
        </p:spPr>
        <p:txBody xmlns:c="http://schemas.openxmlformats.org/drawingml/2006/chart" xmlns:pic="http://schemas.openxmlformats.org/drawingml/2006/picture" xmlns:dgm="http://schemas.openxmlformats.org/drawingml/2006/diagram">
          <a:bodyPr/>
          <a:lstStyle/>
          <a:p>
            <a:pPr lvl="1">
              <a:defRPr sz="4800">
                <a:uFillTx/>
              </a:defRPr>
            </a:pPr>
            <a:r>
              <a:rPr>
                <a:uFillTx/>
              </a:rPr>
              <a:t>CC Lab 2016 openFrameworks Week 1</a:t>
            </a:r>
          </a:p>
        </p:txBody>
      </p:sp>
    </p:spTree>
  </p:cSld>
  <p:clrMapOvr xmlns:c="http://schemas.openxmlformats.org/drawingml/2006/chart" xmlns:pic="http://schemas.openxmlformats.org/drawingml/2006/picture" xmlns:dgm="http://schemas.openxmlformats.org/drawingml/2006/diagram">
    <a:masterClrMapping/>
  </p:clrMapOvr>
  <p:transition spd="med"/>
</p:sld>
</file>

<file path=ppt/slides/slide1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69" name="Shape 169"/>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362606" y="11622414"/>
            <a:ext cx="19658788"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defTabSz="457200">
              <a:defRPr b="1" sz="5600">
                <a:solidFill>
                  <a:srgbClr val="333333"/>
                </a:solidFill>
                <a:uFillTx/>
                <a:latin typeface="Helvetica Neue"/>
                <a:ea typeface="Helvetica Neue"/>
                <a:cs typeface="Helvetica Neue"/>
                <a:sym typeface="Helvetica Neue"/>
              </a:defRPr>
            </a:lvl1pPr>
          </a:lstStyle>
          <a:p>
            <a:r>
              <a:rPr>
                <a:uFillTx/>
              </a:rPr>
              <a:t>On a PC you use Visual Studio to develop oF applications.</a:t>
            </a:r>
          </a:p>
        </p:txBody>
      </p:sp>
      <p:pic>
        <p:nvPicPr>
          <p:cNvPr xmlns:c="http://schemas.openxmlformats.org/drawingml/2006/chart" xmlns:pic="http://schemas.openxmlformats.org/drawingml/2006/picture" xmlns:dgm="http://schemas.openxmlformats.org/drawingml/2006/diagram" id="170"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5113820" y="1921217"/>
            <a:ext cx="14156360" cy="8715104"/>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sld>
</file>

<file path=ppt/slides/slide1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74" name="Shape 17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7257084" y="6991341"/>
            <a:ext cx="9869832"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algn="l" defTabSz="457200">
              <a:defRPr b="1" sz="5600">
                <a:solidFill>
                  <a:srgbClr val="333333"/>
                </a:solidFill>
                <a:uFillTx/>
                <a:latin typeface="Helvetica Neue"/>
                <a:ea typeface="Helvetica Neue"/>
                <a:cs typeface="Helvetica Neue"/>
                <a:sym typeface="Helvetica Neue"/>
              </a:defRPr>
            </a:lvl1pPr>
          </a:lstStyle>
          <a:p>
            <a:r>
              <a:rPr>
                <a:uFillTx/>
              </a:rPr>
              <a:t>C++ Programming Language</a:t>
            </a:r>
          </a:p>
        </p:txBody>
      </p:sp>
      <p:sp>
        <p:nvSpPr>
          <p:cNvPr xmlns:c="http://schemas.openxmlformats.org/drawingml/2006/chart" xmlns:pic="http://schemas.openxmlformats.org/drawingml/2006/picture" xmlns:dgm="http://schemas.openxmlformats.org/drawingml/2006/diagram" id="175" name="Shape 17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857117" y="8306781"/>
            <a:ext cx="20669765" cy="4521238"/>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a:defRPr sz="4800">
                <a:uFillTx/>
              </a:defRPr>
            </a:pPr>
            <a:r>
              <a:rPr>
                <a:uFillTx/>
              </a:rPr>
              <a:t>openFrameworks is written in C++, and you write your oF applications in C++. C++ is a general-purpose programming language. It is </a:t>
            </a:r>
            <a:r>
              <a:rPr b="1">
                <a:uFillTx/>
                <a:latin typeface="Helvetica"/>
                <a:ea typeface="Helvetica"/>
                <a:cs typeface="Helvetica"/>
                <a:sym typeface="Helvetica"/>
              </a:rPr>
              <a:t>object-oriented</a:t>
            </a:r>
            <a:r>
              <a:rPr>
                <a:uFillTx/>
              </a:rPr>
              <a:t>, that means it is designed for the development of modern and large-scale applications. It also provides facilities for </a:t>
            </a:r>
            <a:r>
              <a:rPr b="1">
                <a:uFillTx/>
                <a:latin typeface="Helvetica"/>
                <a:ea typeface="Helvetica"/>
                <a:cs typeface="Helvetica"/>
                <a:sym typeface="Helvetica"/>
              </a:rPr>
              <a:t>low-level memory manipulation</a:t>
            </a:r>
            <a:r>
              <a:rPr>
                <a:uFillTx/>
              </a:rPr>
              <a:t>, that means when well written, C++ code is powerful and efficient.</a:t>
            </a:r>
          </a:p>
        </p:txBody>
      </p:sp>
      <p:pic>
        <p:nvPicPr>
          <p:cNvPr xmlns:c="http://schemas.openxmlformats.org/drawingml/2006/chart" xmlns:pic="http://schemas.openxmlformats.org/drawingml/2006/picture" xmlns:dgm="http://schemas.openxmlformats.org/drawingml/2006/diagram" id="176"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10018741" y="2734742"/>
            <a:ext cx="3467775" cy="3898430"/>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sld>
</file>

<file path=ppt/slides/slide1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80" name="Shape 18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786375" y="9898812"/>
            <a:ext cx="14811249"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defTabSz="457200">
              <a:defRPr b="1" sz="5600">
                <a:solidFill>
                  <a:srgbClr val="333333"/>
                </a:solidFill>
                <a:uFillTx/>
                <a:latin typeface="Helvetica Neue"/>
                <a:ea typeface="Helvetica Neue"/>
                <a:cs typeface="Helvetica Neue"/>
                <a:sym typeface="Helvetica Neue"/>
              </a:defRPr>
            </a:lvl1pPr>
          </a:lstStyle>
          <a:p>
            <a:r>
              <a:rPr>
                <a:uFillTx/>
              </a:rPr>
              <a:t>Comparing creative coding environments…</a:t>
            </a:r>
          </a:p>
        </p:txBody>
      </p:sp>
      <p:sp>
        <p:nvSpPr>
          <p:cNvPr xmlns:c="http://schemas.openxmlformats.org/drawingml/2006/chart" xmlns:pic="http://schemas.openxmlformats.org/drawingml/2006/picture" xmlns:dgm="http://schemas.openxmlformats.org/drawingml/2006/diagram" id="181" name="Shape 181"/>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983874" y="7107807"/>
            <a:ext cx="16416253" cy="1"/>
          </a:xfrm>
          <a:prstGeom prst="line">
            <a:avLst/>
          </a:prstGeom>
          <a:ln w="50800">
            <a:solidFill>
              <a:srgbClr val="000000"/>
            </a:solidFill>
            <a:miter lim="400000"/>
            <a:headEnd type="triangle"/>
            <a:tailEnd type="triangle"/>
          </a:ln>
        </p:spPr>
        <p:txBody xmlns:c="http://schemas.openxmlformats.org/drawingml/2006/chart" xmlns:pic="http://schemas.openxmlformats.org/drawingml/2006/picture" xmlns:dgm="http://schemas.openxmlformats.org/drawingml/2006/diagram">
          <a:bodyPr anchor="ctr" bIns="50800" lIns="50800" rIns="50800" tIns="50800"/>
          <a:lstStyle/>
          <a:p>
            <a:pPr>
              <a:defRPr sz="3200">
                <a:uFillTx/>
              </a:defRPr>
            </a:pPr>
            <a:endParaRPr>
              <a:uFillTx/>
            </a:endParaRPr>
          </a:p>
        </p:txBody>
      </p:sp>
      <p:sp>
        <p:nvSpPr>
          <p:cNvPr xmlns:c="http://schemas.openxmlformats.org/drawingml/2006/chart" xmlns:pic="http://schemas.openxmlformats.org/drawingml/2006/picture" xmlns:dgm="http://schemas.openxmlformats.org/drawingml/2006/diagram" id="182" name="Shape 182"/>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8737798" y="7522997"/>
            <a:ext cx="2969283" cy="166370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p>
            <a:pPr>
              <a:defRPr b="1" sz="3400">
                <a:uFillTx/>
                <a:latin typeface="Helvetica"/>
                <a:ea typeface="Helvetica"/>
                <a:cs typeface="Helvetica"/>
                <a:sym typeface="Helvetica"/>
              </a:defRPr>
            </a:pPr>
            <a:r>
              <a:rPr>
                <a:uFillTx/>
              </a:rPr>
              <a:t>low-level tool</a:t>
            </a:r>
          </a:p>
          <a:p>
            <a:pPr>
              <a:defRPr b="1" sz="3400">
                <a:uFillTx/>
                <a:latin typeface="Helvetica"/>
                <a:ea typeface="Helvetica"/>
                <a:cs typeface="Helvetica"/>
                <a:sym typeface="Helvetica"/>
              </a:defRPr>
            </a:pPr>
            <a:r>
              <a:rPr>
                <a:uFillTx/>
              </a:rPr>
              <a:t>powerful</a:t>
            </a:r>
          </a:p>
          <a:p>
            <a:pPr>
              <a:defRPr b="1" sz="3400">
                <a:uFillTx/>
                <a:latin typeface="Helvetica"/>
                <a:ea typeface="Helvetica"/>
                <a:cs typeface="Helvetica"/>
                <a:sym typeface="Helvetica"/>
              </a:defRPr>
            </a:pPr>
            <a:r>
              <a:rPr>
                <a:uFillTx/>
              </a:rPr>
              <a:t>hard to learn</a:t>
            </a:r>
          </a:p>
        </p:txBody>
      </p:sp>
      <p:sp>
        <p:nvSpPr>
          <p:cNvPr xmlns:c="http://schemas.openxmlformats.org/drawingml/2006/chart" xmlns:pic="http://schemas.openxmlformats.org/drawingml/2006/picture" xmlns:dgm="http://schemas.openxmlformats.org/drawingml/2006/diagram" id="183" name="Shape 183"/>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581093" y="7522997"/>
            <a:ext cx="3160936" cy="166370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p>
            <a:pPr>
              <a:defRPr b="1" sz="3400">
                <a:uFillTx/>
                <a:latin typeface="Helvetica"/>
                <a:ea typeface="Helvetica"/>
                <a:cs typeface="Helvetica"/>
                <a:sym typeface="Helvetica"/>
              </a:defRPr>
            </a:pPr>
            <a:r>
              <a:rPr>
                <a:uFillTx/>
              </a:rPr>
              <a:t>high-level tool</a:t>
            </a:r>
          </a:p>
          <a:p>
            <a:pPr>
              <a:defRPr b="1" sz="3400">
                <a:uFillTx/>
                <a:latin typeface="Helvetica"/>
                <a:ea typeface="Helvetica"/>
                <a:cs typeface="Helvetica"/>
                <a:sym typeface="Helvetica"/>
              </a:defRPr>
            </a:pPr>
            <a:r>
              <a:rPr>
                <a:uFillTx/>
              </a:rPr>
              <a:t>basic</a:t>
            </a:r>
          </a:p>
          <a:p>
            <a:pPr>
              <a:defRPr b="1" sz="3400">
                <a:uFillTx/>
                <a:latin typeface="Helvetica"/>
                <a:ea typeface="Helvetica"/>
                <a:cs typeface="Helvetica"/>
                <a:sym typeface="Helvetica"/>
              </a:defRPr>
            </a:pPr>
            <a:r>
              <a:rPr>
                <a:uFillTx/>
              </a:rPr>
              <a:t>intuitive</a:t>
            </a:r>
          </a:p>
        </p:txBody>
      </p:sp>
      <p:pic>
        <p:nvPicPr>
          <p:cNvPr xmlns:c="http://schemas.openxmlformats.org/drawingml/2006/chart" xmlns:pic="http://schemas.openxmlformats.org/drawingml/2006/picture" xmlns:dgm="http://schemas.openxmlformats.org/drawingml/2006/diagram" id="184"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9787726" y="3676347"/>
            <a:ext cx="3136921" cy="3136922"/>
          </a:xfrm>
          <a:prstGeom prst="rect">
            <a:avLst/>
          </a:prstGeom>
          <a:ln w="12700">
            <a:miter lim="400000"/>
          </a:ln>
        </p:spPr>
      </p:pic>
      <p:pic>
        <p:nvPicPr>
          <p:cNvPr xmlns:c="http://schemas.openxmlformats.org/drawingml/2006/chart" xmlns:pic="http://schemas.openxmlformats.org/drawingml/2006/picture" xmlns:dgm="http://schemas.openxmlformats.org/drawingml/2006/diagram" id="185"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12844411" y="2868337"/>
            <a:ext cx="3249600" cy="3249600"/>
          </a:xfrm>
          <a:prstGeom prst="rect">
            <a:avLst/>
          </a:prstGeom>
          <a:ln w="12700">
            <a:miter lim="400000"/>
          </a:ln>
        </p:spPr>
      </p:pic>
      <p:pic>
        <p:nvPicPr>
          <p:cNvPr xmlns:c="http://schemas.openxmlformats.org/drawingml/2006/chart" xmlns:pic="http://schemas.openxmlformats.org/drawingml/2006/picture" xmlns:dgm="http://schemas.openxmlformats.org/drawingml/2006/diagram" id="186"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16086945" y="4055892"/>
            <a:ext cx="4781767" cy="2073345"/>
          </a:xfrm>
          <a:prstGeom prst="rect">
            <a:avLst/>
          </a:prstGeom>
          <a:ln w="12700">
            <a:miter lim="400000"/>
          </a:ln>
        </p:spPr>
      </p:pic>
      <p:pic>
        <p:nvPicPr>
          <p:cNvPr xmlns:c="http://schemas.openxmlformats.org/drawingml/2006/chart" xmlns:pic="http://schemas.openxmlformats.org/drawingml/2006/picture" xmlns:dgm="http://schemas.openxmlformats.org/drawingml/2006/diagram" id="187"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6872015" y="3897264"/>
            <a:ext cx="2465463" cy="2465463"/>
          </a:xfrm>
          <a:prstGeom prst="rect">
            <a:avLst/>
          </a:prstGeom>
          <a:ln w="12700">
            <a:miter lim="400000"/>
          </a:ln>
        </p:spPr>
      </p:pic>
      <p:pic>
        <p:nvPicPr>
          <p:cNvPr xmlns:c="http://schemas.openxmlformats.org/drawingml/2006/chart" xmlns:pic="http://schemas.openxmlformats.org/drawingml/2006/picture" xmlns:dgm="http://schemas.openxmlformats.org/drawingml/2006/diagram" id="188"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3765758" y="3880621"/>
            <a:ext cx="2427055" cy="2423886"/>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sld>
</file>

<file path=ppt/slides/slide1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192" name="lIAMtJt.mp4"/>
          <p:cNvPicPr xmlns:c="http://schemas.openxmlformats.org/drawingml/2006/chart" xmlns:pic="http://schemas.openxmlformats.org/drawingml/2006/picture" xmlns:dgm="http://schemas.openxmlformats.org/drawingml/2006/diagram">
            <a:picLocks/>
          </p:cNvPicPr>
          <p:nvPr>
            <a:videoFile xmlns:c="http://schemas.openxmlformats.org/drawingml/2006/chart" xmlns:pic="http://schemas.openxmlformats.org/drawingml/2006/picture" xmlns:dgm="http://schemas.openxmlformats.org/drawingml/2006/diagram" r:link="rId3"/>
          </p:nvPr>
        </p:nvPicPr>
        <p:blipFill xmlns:c="http://schemas.openxmlformats.org/drawingml/2006/chart" xmlns:pic="http://schemas.openxmlformats.org/drawingml/2006/picture" xmlns:dgm="http://schemas.openxmlformats.org/drawingml/2006/diagram">
          <a:blip r:embed="rId4"/>
          <a:stretch>
            <a:fillRect/>
          </a:stretch>
        </p:blipFill>
        <p:spPr xmlns:c="http://schemas.openxmlformats.org/drawingml/2006/chart" xmlns:pic="http://schemas.openxmlformats.org/drawingml/2006/picture" xmlns:dgm="http://schemas.openxmlformats.org/drawingml/2006/diagram">
          <a:xfrm>
            <a:off x="-575554" y="0"/>
            <a:ext cx="25535108" cy="13716001"/>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timing>
    <p:tnLst>
      <p:par>
        <p:cTn dur="indefinite" fill="hold" id="1" nodeType="tmRoot" restart="never">
          <p:childTnLst>
            <p:seq concurrent="1" nextAc="seek" prevAc="none">
              <p:cTn dur="indefinite" fill="hold"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id="6" dur="6080000" fill="hold"/>
                                        <p:tgtEl>
                                          <p:spTgt spid="192"/>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196"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9518875" y="2040311"/>
            <a:ext cx="5346250" cy="5346250"/>
          </a:xfrm>
          <a:prstGeom prst="rect">
            <a:avLst/>
          </a:prstGeom>
          <a:ln w="12700">
            <a:miter lim="400000"/>
          </a:ln>
        </p:spPr>
      </p:pic>
      <p:sp>
        <p:nvSpPr>
          <p:cNvPr xmlns:c="http://schemas.openxmlformats.org/drawingml/2006/chart" xmlns:pic="http://schemas.openxmlformats.org/drawingml/2006/picture" xmlns:dgm="http://schemas.openxmlformats.org/drawingml/2006/diagram" id="197" name="Shape 197"/>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827270" y="6894394"/>
            <a:ext cx="14729461"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algn="l" defTabSz="457200">
              <a:defRPr b="1" sz="5600">
                <a:solidFill>
                  <a:srgbClr val="333333"/>
                </a:solidFill>
                <a:uFillTx/>
                <a:latin typeface="Helvetica Neue"/>
                <a:ea typeface="Helvetica Neue"/>
                <a:cs typeface="Helvetica Neue"/>
                <a:sym typeface="Helvetica Neue"/>
              </a:defRPr>
            </a:lvl1pPr>
          </a:lstStyle>
          <a:p>
            <a:r>
              <a:rPr>
                <a:uFillTx/>
              </a:rPr>
              <a:t>Next steps: what if I like openFrameworks?</a:t>
            </a:r>
          </a:p>
        </p:txBody>
      </p:sp>
      <p:sp>
        <p:nvSpPr>
          <p:cNvPr xmlns:c="http://schemas.openxmlformats.org/drawingml/2006/chart" xmlns:pic="http://schemas.openxmlformats.org/drawingml/2006/picture" xmlns:dgm="http://schemas.openxmlformats.org/drawingml/2006/diagram" id="198" name="Shape 19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979055" y="8676011"/>
            <a:ext cx="16942797" cy="1574801"/>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indent="-586153" marL="586153">
              <a:buSzPct val="75000"/>
              <a:buChar char="•"/>
              <a:defRPr sz="4800">
                <a:uFillTx/>
              </a:defRPr>
            </a:pPr>
            <a:r>
              <a:rPr>
                <a:uFillTx/>
              </a:rPr>
              <a:t>Creative Coding: openFrameworks</a:t>
            </a:r>
          </a:p>
          <a:p>
            <a:pPr algn="l" indent="-586153" marL="586153">
              <a:buSzPct val="75000"/>
              <a:buChar char="•"/>
              <a:defRPr sz="4800">
                <a:uFillTx/>
              </a:defRPr>
            </a:pPr>
            <a:r>
              <a:rPr>
                <a:uFillTx/>
              </a:rPr>
              <a:t>Currents: Developing Interactive Installations with Cinder</a:t>
            </a:r>
          </a:p>
        </p:txBody>
      </p:sp>
    </p:spTree>
  </p:cSld>
  <p:clrMapOvr xmlns:c="http://schemas.openxmlformats.org/drawingml/2006/chart" xmlns:pic="http://schemas.openxmlformats.org/drawingml/2006/picture" xmlns:dgm="http://schemas.openxmlformats.org/drawingml/2006/diagram">
    <a:masterClrMapping/>
  </p:clrMapOvr>
  <p:transition spd="med"/>
</p:sld>
</file>

<file path=ppt/slides/slide1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202"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1" y="0"/>
            <a:ext cx="24384001" cy="13716001"/>
          </a:xfrm>
          <a:prstGeom prst="rect">
            <a:avLst/>
          </a:prstGeom>
          <a:ln w="12700">
            <a:miter lim="400000"/>
          </a:ln>
        </p:spPr>
      </p:pic>
      <p:sp>
        <p:nvSpPr>
          <p:cNvPr xmlns:c="http://schemas.openxmlformats.org/drawingml/2006/chart" xmlns:pic="http://schemas.openxmlformats.org/drawingml/2006/picture" xmlns:dgm="http://schemas.openxmlformats.org/drawingml/2006/diagram" id="203" name="Shape 203"/>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174617" y="10005113"/>
            <a:ext cx="20669765" cy="1574801"/>
          </a:xfrm>
          <a:prstGeom prst="rect">
            <a:avLst/>
          </a:prstGeom>
          <a:ln w="12700">
            <a:miter lim="400000"/>
          </a:ln>
          <a:effectLst>
            <a:outerShdw blurRad="63500" dir="5400000" dist="25400" rotWithShape="0">
              <a:srgbClr val="000000"/>
            </a:outerShdw>
          </a:effectLst>
        </p:spPr>
        <p:txBody xmlns:c="http://schemas.openxmlformats.org/drawingml/2006/chart" xmlns:pic="http://schemas.openxmlformats.org/drawingml/2006/picture" xmlns:dgm="http://schemas.openxmlformats.org/drawingml/2006/diagram">
          <a:bodyPr bIns="50800" lIns="50800" rIns="50800" tIns="50800">
            <a:spAutoFit/>
          </a:bodyPr>
          <a:lstStyle/>
          <a:p>
            <a:pPr>
              <a:defRPr sz="4800">
                <a:solidFill>
                  <a:srgbClr val="FFFFFF"/>
                </a:solidFill>
                <a:uFillTx/>
              </a:defRPr>
            </a:pPr>
            <a:r>
              <a:rPr b="1">
                <a:uFillTx/>
                <a:latin typeface="Helvetica"/>
                <a:ea typeface="Helvetica"/>
                <a:cs typeface="Helvetica"/>
                <a:sym typeface="Helvetica"/>
              </a:rPr>
              <a:t>Mac users: feel free to upgrade to macOS Sierra and Xcode 8! </a:t>
            </a:r>
            <a:br>
              <a:rPr b="1">
                <a:uFillTx/>
                <a:latin typeface="Helvetica"/>
                <a:ea typeface="Helvetica"/>
                <a:cs typeface="Helvetica"/>
                <a:sym typeface="Helvetica"/>
              </a:rPr>
            </a:br>
            <a:r>
              <a:rPr>
                <a:uFillTx/>
                <a:latin typeface="Helvetica"/>
                <a:ea typeface="Helvetica"/>
                <a:cs typeface="Helvetica"/>
                <a:sym typeface="Helvetica"/>
              </a:rPr>
              <a:t>(And we encourage you to do so!)</a:t>
            </a:r>
          </a:p>
        </p:txBody>
      </p:sp>
      <p:sp>
        <p:nvSpPr>
          <p:cNvPr xmlns:c="http://schemas.openxmlformats.org/drawingml/2006/chart" xmlns:pic="http://schemas.openxmlformats.org/drawingml/2006/picture" xmlns:dgm="http://schemas.openxmlformats.org/drawingml/2006/diagram" id="204" name="Shape 20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174617" y="10005113"/>
            <a:ext cx="20669765" cy="1574801"/>
          </a:xfrm>
          <a:prstGeom prst="rect">
            <a:avLst/>
          </a:prstGeom>
          <a:ln w="12700">
            <a:miter lim="400000"/>
          </a:ln>
          <a:effectLst>
            <a:outerShdw blurRad="63500" dir="5400000" dist="25400" rotWithShape="0">
              <a:srgbClr val="000000"/>
            </a:outerShdw>
          </a:effectLst>
        </p:spPr>
        <p:txBody xmlns:c="http://schemas.openxmlformats.org/drawingml/2006/chart" xmlns:pic="http://schemas.openxmlformats.org/drawingml/2006/picture" xmlns:dgm="http://schemas.openxmlformats.org/drawingml/2006/diagram">
          <a:bodyPr bIns="50800" lIns="50800" rIns="50800" tIns="50800">
            <a:spAutoFit/>
          </a:bodyPr>
          <a:lstStyle/>
          <a:p>
            <a:pPr>
              <a:defRPr sz="4800">
                <a:solidFill>
                  <a:srgbClr val="FFFFFF"/>
                </a:solidFill>
                <a:uFillTx/>
              </a:defRPr>
            </a:pPr>
            <a:r>
              <a:rPr b="1">
                <a:uFillTx/>
                <a:latin typeface="Helvetica"/>
                <a:ea typeface="Helvetica"/>
                <a:cs typeface="Helvetica"/>
                <a:sym typeface="Helvetica"/>
              </a:rPr>
              <a:t>Mac users: feel free to upgrade to macOS Sierra and Xcode 8! </a:t>
            </a:r>
            <a:br>
              <a:rPr b="1">
                <a:uFillTx/>
                <a:latin typeface="Helvetica"/>
                <a:ea typeface="Helvetica"/>
                <a:cs typeface="Helvetica"/>
                <a:sym typeface="Helvetica"/>
              </a:rPr>
            </a:br>
            <a:r>
              <a:rPr>
                <a:uFillTx/>
                <a:latin typeface="Helvetica"/>
                <a:ea typeface="Helvetica"/>
                <a:cs typeface="Helvetica"/>
                <a:sym typeface="Helvetica"/>
              </a:rPr>
              <a:t>(And we encourage you to do so!)</a:t>
            </a:r>
          </a:p>
        </p:txBody>
      </p:sp>
    </p:spTree>
  </p:cSld>
  <p:clrMapOvr xmlns:c="http://schemas.openxmlformats.org/drawingml/2006/chart" xmlns:pic="http://schemas.openxmlformats.org/drawingml/2006/picture" xmlns:dgm="http://schemas.openxmlformats.org/drawingml/2006/diagram">
    <a:masterClrMapping/>
  </p:clrMapOvr>
  <p:transition spd="med"/>
</p:sld>
</file>

<file path=ppt/slides/slide1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08" name="Shape 20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857117" y="8439256"/>
            <a:ext cx="20669765" cy="3048019"/>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a:defRPr sz="4800">
                <a:uFillTx/>
              </a:defRPr>
            </a:pPr>
            <a:r>
              <a:rPr>
                <a:uFillTx/>
              </a:rPr>
              <a:t>Unity is a </a:t>
            </a:r>
            <a:r>
              <a:rPr b="1">
                <a:uFillTx/>
                <a:latin typeface="Helvetica"/>
                <a:ea typeface="Helvetica"/>
                <a:cs typeface="Helvetica"/>
                <a:sym typeface="Helvetica"/>
              </a:rPr>
              <a:t>game engine</a:t>
            </a:r>
            <a:r>
              <a:rPr>
                <a:uFillTx/>
              </a:rPr>
              <a:t>. You can create any 2D or 3D game with Unity. You can make it with ease, you can make it highly-optimized and beautiful, and you can deploy it with a click to more platforms (including </a:t>
            </a:r>
            <a:r>
              <a:rPr b="1">
                <a:uFillTx/>
                <a:latin typeface="Helvetica"/>
                <a:ea typeface="Helvetica"/>
                <a:cs typeface="Helvetica"/>
                <a:sym typeface="Helvetica"/>
              </a:rPr>
              <a:t>VR</a:t>
            </a:r>
            <a:r>
              <a:rPr>
                <a:uFillTx/>
              </a:rPr>
              <a:t> headsets!) than you have fingers and toes.</a:t>
            </a:r>
          </a:p>
        </p:txBody>
      </p:sp>
      <p:pic>
        <p:nvPicPr>
          <p:cNvPr xmlns:c="http://schemas.openxmlformats.org/drawingml/2006/chart" xmlns:pic="http://schemas.openxmlformats.org/drawingml/2006/picture" xmlns:dgm="http://schemas.openxmlformats.org/drawingml/2006/diagram" id="209"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2"/>
          <a:stretch>
            <a:fillRect/>
          </a:stretch>
        </p:blipFill>
        <p:spPr xmlns:c="http://schemas.openxmlformats.org/drawingml/2006/chart" xmlns:pic="http://schemas.openxmlformats.org/drawingml/2006/picture" xmlns:dgm="http://schemas.openxmlformats.org/drawingml/2006/diagram">
          <a:xfrm>
            <a:off x="8728873" y="3851164"/>
            <a:ext cx="6926254" cy="2740220"/>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sld>
</file>

<file path=ppt/slides/slide1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211" name="Screenflick Movie.mov"/>
          <p:cNvPicPr xmlns:c="http://schemas.openxmlformats.org/drawingml/2006/chart" xmlns:pic="http://schemas.openxmlformats.org/drawingml/2006/picture" xmlns:dgm="http://schemas.openxmlformats.org/drawingml/2006/diagram">
            <a:picLocks/>
          </p:cNvPicPr>
          <p:nvPr>
            <a:videoFile xmlns:c="http://schemas.openxmlformats.org/drawingml/2006/chart" xmlns:pic="http://schemas.openxmlformats.org/drawingml/2006/picture" xmlns:dgm="http://schemas.openxmlformats.org/drawingml/2006/diagram" r:link="rId3"/>
          </p:nvPr>
        </p:nvPicPr>
        <p:blipFill xmlns:c="http://schemas.openxmlformats.org/drawingml/2006/chart" xmlns:pic="http://schemas.openxmlformats.org/drawingml/2006/picture" xmlns:dgm="http://schemas.openxmlformats.org/drawingml/2006/diagram">
          <a:blip r:embed="rId4"/>
          <a:stretch>
            <a:fillRect/>
          </a:stretch>
        </p:blipFill>
        <p:spPr xmlns:c="http://schemas.openxmlformats.org/drawingml/2006/chart" xmlns:pic="http://schemas.openxmlformats.org/drawingml/2006/picture" xmlns:dgm="http://schemas.openxmlformats.org/drawingml/2006/diagram">
          <a:xfrm>
            <a:off x="0" y="0"/>
            <a:ext cx="24384001" cy="15240000"/>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timing>
    <p:tnLst>
      <p:par>
        <p:cTn dur="indefinite" fill="hold" id="1" nodeType="tmRoot" restart="never">
          <p:childTnLst>
            <p:seq concurrent="1" nextAc="seek" prevAc="none">
              <p:cTn dur="indefinite" fill="hold"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id="6" dur="2433333" fill="hold"/>
                                        <p:tgtEl>
                                          <p:spTgt spid="211"/>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215" name="Untitled.mp4"/>
          <p:cNvPicPr xmlns:c="http://schemas.openxmlformats.org/drawingml/2006/chart" xmlns:pic="http://schemas.openxmlformats.org/drawingml/2006/picture" xmlns:dgm="http://schemas.openxmlformats.org/drawingml/2006/diagram">
            <a:picLocks/>
          </p:cNvPicPr>
          <p:nvPr>
            <a:videoFile xmlns:c="http://schemas.openxmlformats.org/drawingml/2006/chart" xmlns:pic="http://schemas.openxmlformats.org/drawingml/2006/picture" xmlns:dgm="http://schemas.openxmlformats.org/drawingml/2006/diagram" r:link="rId3"/>
          </p:nvPr>
        </p:nvPicPr>
        <p:blipFill xmlns:c="http://schemas.openxmlformats.org/drawingml/2006/chart" xmlns:pic="http://schemas.openxmlformats.org/drawingml/2006/picture" xmlns:dgm="http://schemas.openxmlformats.org/drawingml/2006/diagram">
          <a:blip r:embed="rId4"/>
          <a:stretch>
            <a:fillRect/>
          </a:stretch>
        </p:blipFill>
        <p:spPr xmlns:c="http://schemas.openxmlformats.org/drawingml/2006/chart" xmlns:pic="http://schemas.openxmlformats.org/drawingml/2006/picture" xmlns:dgm="http://schemas.openxmlformats.org/drawingml/2006/diagram">
          <a:xfrm>
            <a:off x="0" y="0"/>
            <a:ext cx="24384001" cy="13716000"/>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timing>
    <p:tnLst>
      <p:par>
        <p:cTn dur="indefinite" fill="hold" id="1" nodeType="tmRoot" restart="never">
          <p:childTnLst>
            <p:seq concurrent="1" nextAc="seek" prevAc="none">
              <p:cTn dur="indefinite" fill="hold"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id="6" dur="59007066" fill="hold"/>
                                        <p:tgtEl>
                                          <p:spTgt spid="215"/>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219" name="TouchHeart.mp4"/>
          <p:cNvPicPr xmlns:c="http://schemas.openxmlformats.org/drawingml/2006/chart" xmlns:pic="http://schemas.openxmlformats.org/drawingml/2006/picture" xmlns:dgm="http://schemas.openxmlformats.org/drawingml/2006/diagram">
            <a:picLocks/>
          </p:cNvPicPr>
          <p:nvPr>
            <a:videoFile xmlns:c="http://schemas.openxmlformats.org/drawingml/2006/chart" xmlns:pic="http://schemas.openxmlformats.org/drawingml/2006/picture" xmlns:dgm="http://schemas.openxmlformats.org/drawingml/2006/diagram" r:link="rId3"/>
          </p:nvPr>
        </p:nvPicPr>
        <p:blipFill xmlns:c="http://schemas.openxmlformats.org/drawingml/2006/chart" xmlns:pic="http://schemas.openxmlformats.org/drawingml/2006/picture" xmlns:dgm="http://schemas.openxmlformats.org/drawingml/2006/diagram">
          <a:blip r:embed="rId4"/>
          <a:stretch>
            <a:fillRect/>
          </a:stretch>
        </p:blipFill>
        <p:spPr xmlns:c="http://schemas.openxmlformats.org/drawingml/2006/chart" xmlns:pic="http://schemas.openxmlformats.org/drawingml/2006/picture" xmlns:dgm="http://schemas.openxmlformats.org/drawingml/2006/diagram">
          <a:xfrm>
            <a:off x="-1" y="-1"/>
            <a:ext cx="24384001" cy="13716001"/>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timing>
    <p:tnLst>
      <p:par>
        <p:cTn dur="indefinite" fill="hold" id="1" nodeType="tmRoot" restart="never">
          <p:childTnLst>
            <p:seq concurrent="1" nextAc="seek" prevAc="none">
              <p:cTn dur="indefinite" fill="hold"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id="6" dur="48088333" fill="hold"/>
                                        <p:tgtEl>
                                          <p:spTgt spid="219"/>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122"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2"/>
          <a:stretch>
            <a:fillRect/>
          </a:stretch>
        </p:blipFill>
        <p:spPr xmlns:c="http://schemas.openxmlformats.org/drawingml/2006/chart" xmlns:pic="http://schemas.openxmlformats.org/drawingml/2006/picture" xmlns:dgm="http://schemas.openxmlformats.org/drawingml/2006/diagram">
          <a:xfrm>
            <a:off x="9518875" y="2040311"/>
            <a:ext cx="5346250" cy="5346250"/>
          </a:xfrm>
          <a:prstGeom prst="rect">
            <a:avLst/>
          </a:prstGeom>
          <a:ln w="12700">
            <a:miter lim="400000"/>
          </a:ln>
        </p:spPr>
      </p:pic>
      <p:sp>
        <p:nvSpPr>
          <p:cNvPr xmlns:c="http://schemas.openxmlformats.org/drawingml/2006/chart" xmlns:pic="http://schemas.openxmlformats.org/drawingml/2006/picture" xmlns:dgm="http://schemas.openxmlformats.org/drawingml/2006/diagram" id="123" name="Shape 123"/>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9165590" y="6894394"/>
            <a:ext cx="6052821"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algn="l" defTabSz="457200">
              <a:defRPr b="1" sz="5600">
                <a:solidFill>
                  <a:srgbClr val="333333"/>
                </a:solidFill>
                <a:uFillTx/>
                <a:latin typeface="Helvetica Neue"/>
                <a:ea typeface="Helvetica Neue"/>
                <a:cs typeface="Helvetica Neue"/>
                <a:sym typeface="Helvetica Neue"/>
              </a:defRPr>
            </a:lvl1pPr>
          </a:lstStyle>
          <a:p>
            <a:r>
              <a:rPr>
                <a:uFillTx/>
              </a:rPr>
              <a:t>openFrameworks</a:t>
            </a:r>
          </a:p>
        </p:txBody>
      </p:sp>
      <p:sp>
        <p:nvSpPr>
          <p:cNvPr xmlns:c="http://schemas.openxmlformats.org/drawingml/2006/chart" xmlns:pic="http://schemas.openxmlformats.org/drawingml/2006/picture" xmlns:dgm="http://schemas.openxmlformats.org/drawingml/2006/diagram" id="124" name="Shape 1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857117" y="8566256"/>
            <a:ext cx="20669765" cy="2311410"/>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a:defRPr sz="4800">
                <a:uFillTx/>
              </a:defRPr>
            </a:pPr>
            <a:r>
              <a:rPr>
                <a:uFillTx/>
              </a:rPr>
              <a:t>openFrameworks is an open source </a:t>
            </a:r>
            <a:r>
              <a:rPr b="1">
                <a:uFillTx/>
                <a:latin typeface="Helvetica"/>
                <a:ea typeface="Helvetica"/>
                <a:cs typeface="Helvetica"/>
                <a:sym typeface="Helvetica"/>
              </a:rPr>
              <a:t>C++ toolkit</a:t>
            </a:r>
            <a:r>
              <a:rPr>
                <a:uFillTx/>
              </a:rPr>
              <a:t> designed to assist the creative process by providing a simple and intuitive framework for experimentation.</a:t>
            </a:r>
          </a:p>
        </p:txBody>
      </p:sp>
    </p:spTree>
  </p:cSld>
  <p:clrMapOvr xmlns:c="http://schemas.openxmlformats.org/drawingml/2006/chart" xmlns:pic="http://schemas.openxmlformats.org/drawingml/2006/picture" xmlns:dgm="http://schemas.openxmlformats.org/drawingml/2006/diagram">
    <a:masterClrMapping/>
  </p:clrMapOvr>
  <p:transition spd="med"/>
</p:sld>
</file>

<file path=ppt/slides/slide2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23" name="Shape 223"/>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403500" y="11622414"/>
            <a:ext cx="19577000"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defTabSz="457200">
              <a:defRPr b="1" sz="5600">
                <a:solidFill>
                  <a:srgbClr val="333333"/>
                </a:solidFill>
                <a:uFillTx/>
                <a:latin typeface="Helvetica Neue"/>
                <a:ea typeface="Helvetica Neue"/>
                <a:cs typeface="Helvetica Neue"/>
                <a:sym typeface="Helvetica Neue"/>
              </a:defRPr>
            </a:lvl1pPr>
          </a:lstStyle>
          <a:p>
            <a:r>
              <a:rPr>
                <a:uFillTx/>
              </a:rPr>
              <a:t>You also use an IDE to develop Unity games/applications.</a:t>
            </a:r>
          </a:p>
        </p:txBody>
      </p:sp>
      <p:pic>
        <p:nvPicPr>
          <p:cNvPr xmlns:c="http://schemas.openxmlformats.org/drawingml/2006/chart" xmlns:pic="http://schemas.openxmlformats.org/drawingml/2006/picture" xmlns:dgm="http://schemas.openxmlformats.org/drawingml/2006/diagram" id="224"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3766107" y="499406"/>
            <a:ext cx="16851786" cy="11320378"/>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sld>
</file>

<file path=ppt/slides/slide2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28" name="Shape 22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7257084" y="6991341"/>
            <a:ext cx="9411819"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algn="l" defTabSz="457200">
              <a:defRPr b="1" sz="5600">
                <a:solidFill>
                  <a:srgbClr val="333333"/>
                </a:solidFill>
                <a:uFillTx/>
                <a:latin typeface="Helvetica Neue"/>
                <a:ea typeface="Helvetica Neue"/>
                <a:cs typeface="Helvetica Neue"/>
                <a:sym typeface="Helvetica Neue"/>
              </a:defRPr>
            </a:lvl1pPr>
          </a:lstStyle>
          <a:p>
            <a:r>
              <a:rPr>
                <a:uFillTx/>
              </a:rPr>
              <a:t>C# Programming Language</a:t>
            </a:r>
          </a:p>
        </p:txBody>
      </p:sp>
      <p:sp>
        <p:nvSpPr>
          <p:cNvPr xmlns:c="http://schemas.openxmlformats.org/drawingml/2006/chart" xmlns:pic="http://schemas.openxmlformats.org/drawingml/2006/picture" xmlns:dgm="http://schemas.openxmlformats.org/drawingml/2006/diagram" id="229" name="Shape 229"/>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857117" y="8306781"/>
            <a:ext cx="20669765" cy="2311401"/>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lvl1pPr algn="l">
              <a:defRPr sz="4800">
                <a:uFillTx/>
              </a:defRPr>
            </a:lvl1pPr>
          </a:lstStyle>
          <a:p>
            <a:r>
              <a:rPr>
                <a:uFillTx/>
              </a:rPr>
              <a:t>You still have to write some code in order to implement your game logic. You’ll write your code in C#, which is a programming language similar but simpler than C++.</a:t>
            </a:r>
          </a:p>
        </p:txBody>
      </p:sp>
      <p:pic>
        <p:nvPicPr>
          <p:cNvPr xmlns:c="http://schemas.openxmlformats.org/drawingml/2006/chart" xmlns:pic="http://schemas.openxmlformats.org/drawingml/2006/picture" xmlns:dgm="http://schemas.openxmlformats.org/drawingml/2006/diagram" id="230"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10018741" y="2739356"/>
            <a:ext cx="3467775" cy="3893816"/>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sld>
</file>

<file path=ppt/slides/slide2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234"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8728873" y="3851164"/>
            <a:ext cx="6926255" cy="2740220"/>
          </a:xfrm>
          <a:prstGeom prst="rect">
            <a:avLst/>
          </a:prstGeom>
          <a:ln w="12700">
            <a:miter lim="400000"/>
          </a:ln>
        </p:spPr>
      </p:pic>
      <p:sp>
        <p:nvSpPr>
          <p:cNvPr xmlns:c="http://schemas.openxmlformats.org/drawingml/2006/chart" xmlns:pic="http://schemas.openxmlformats.org/drawingml/2006/picture" xmlns:dgm="http://schemas.openxmlformats.org/drawingml/2006/diagram" id="235" name="Shape 23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920687" y="6894394"/>
            <a:ext cx="10542626"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defTabSz="457200">
              <a:defRPr b="1" sz="5600">
                <a:solidFill>
                  <a:srgbClr val="333333"/>
                </a:solidFill>
                <a:uFillTx/>
                <a:latin typeface="Helvetica Neue"/>
                <a:ea typeface="Helvetica Neue"/>
                <a:cs typeface="Helvetica Neue"/>
                <a:sym typeface="Helvetica Neue"/>
              </a:defRPr>
            </a:lvl1pPr>
          </a:lstStyle>
          <a:p>
            <a:r>
              <a:rPr>
                <a:uFillTx/>
              </a:rPr>
              <a:t>Next steps: what if I like Unity?</a:t>
            </a:r>
          </a:p>
        </p:txBody>
      </p:sp>
      <p:sp>
        <p:nvSpPr>
          <p:cNvPr xmlns:c="http://schemas.openxmlformats.org/drawingml/2006/chart" xmlns:pic="http://schemas.openxmlformats.org/drawingml/2006/picture" xmlns:dgm="http://schemas.openxmlformats.org/drawingml/2006/diagram" id="236" name="Shape 236"/>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979055" y="8676011"/>
            <a:ext cx="16942796" cy="1574801"/>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indent="-586153" marL="586153">
              <a:buSzPct val="75000"/>
              <a:buChar char="•"/>
              <a:defRPr sz="4800">
                <a:uFillTx/>
              </a:defRPr>
            </a:pPr>
            <a:r>
              <a:rPr>
                <a:uFillTx/>
              </a:rPr>
              <a:t>Building Worlds </a:t>
            </a:r>
          </a:p>
          <a:p>
            <a:pPr algn="l" indent="-586153" marL="586153">
              <a:buSzPct val="75000"/>
              <a:buChar char="•"/>
              <a:defRPr sz="4800">
                <a:uFillTx/>
              </a:defRPr>
            </a:pPr>
            <a:r>
              <a:rPr>
                <a:uFillTx/>
              </a:rPr>
              <a:t>Recursive Reality </a:t>
            </a:r>
          </a:p>
        </p:txBody>
      </p:sp>
    </p:spTree>
  </p:cSld>
  <p:clrMapOvr xmlns:c="http://schemas.openxmlformats.org/drawingml/2006/chart" xmlns:pic="http://schemas.openxmlformats.org/drawingml/2006/picture" xmlns:dgm="http://schemas.openxmlformats.org/drawingml/2006/diagram">
    <a:masterClrMapping/>
  </p:clrMapOvr>
  <p:transition spd="med"/>
</p:sld>
</file>

<file path=ppt/slides/slide2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40" name="Shape 24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209342" y="1251464"/>
            <a:ext cx="15718029" cy="18335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p>
            <a:pPr algn="l" defTabSz="457200">
              <a:defRPr b="1" sz="5600">
                <a:solidFill>
                  <a:srgbClr val="333333"/>
                </a:solidFill>
                <a:uFillTx/>
                <a:latin typeface="Helvetica Neue"/>
                <a:ea typeface="Helvetica Neue"/>
                <a:cs typeface="Helvetica Neue"/>
                <a:sym typeface="Helvetica Neue"/>
              </a:defRPr>
            </a:pPr>
            <a:r>
              <a:rPr b="0">
                <a:uFillTx/>
              </a:rPr>
              <a:t>Homework (</a:t>
            </a:r>
            <a:r>
              <a:rPr b="0" i="1">
                <a:uFillTx/>
              </a:rPr>
              <a:t>optional</a:t>
            </a:r>
            <a:r>
              <a:rPr b="0">
                <a:uFillTx/>
              </a:rPr>
              <a:t>): </a:t>
            </a:r>
            <a:r>
              <a:rPr>
                <a:uFillTx/>
              </a:rPr>
              <a:t/>
            </a:r>
            <a:br>
              <a:rPr>
                <a:uFillTx/>
              </a:rPr>
            </a:br>
            <a:r>
              <a:rPr>
                <a:uFillTx/>
              </a:rPr>
              <a:t>Download, and try to install openFrameworks!</a:t>
            </a:r>
          </a:p>
        </p:txBody>
      </p:sp>
      <p:sp>
        <p:nvSpPr>
          <p:cNvPr xmlns:c="http://schemas.openxmlformats.org/drawingml/2006/chart" xmlns:pic="http://schemas.openxmlformats.org/drawingml/2006/picture" xmlns:dgm="http://schemas.openxmlformats.org/drawingml/2006/diagram" id="241" name="Shape 241"/>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149798" y="3694314"/>
            <a:ext cx="20669766" cy="4210249"/>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a:spcBef>
                <a:spcPts val="1200"/>
              </a:spcBef>
              <a:defRPr b="1" sz="4800">
                <a:uFillTx/>
                <a:latin typeface="Helvetica"/>
                <a:ea typeface="Helvetica"/>
                <a:cs typeface="Helvetica"/>
                <a:sym typeface="Helvetica"/>
              </a:defRPr>
            </a:pPr>
            <a:r>
              <a:rPr>
                <a:uFillTx/>
              </a:rPr>
              <a:t>Mac users:</a:t>
            </a:r>
          </a:p>
          <a:p>
            <a:pPr algn="l" indent="-820615" marL="820615">
              <a:spcBef>
                <a:spcPts val="1200"/>
              </a:spcBef>
              <a:buSzPct val="100000"/>
              <a:buAutoNum type="arabicPeriod"/>
              <a:defRPr sz="4800">
                <a:uFillTx/>
              </a:defRPr>
            </a:pPr>
            <a:r>
              <a:rPr>
                <a:uFillTx/>
              </a:rPr>
              <a:t>Download </a:t>
            </a:r>
            <a:r>
              <a:rPr>
                <a:uFillTx/>
                <a:latin typeface="Consolas"/>
                <a:ea typeface="Consolas"/>
                <a:cs typeface="Consolas"/>
                <a:sym typeface="Consolas"/>
                <a:hlinkClick r:id="rId3"/>
              </a:rPr>
              <a:t>of_v0.9.4_RC1_osx_release.zip</a:t>
            </a:r>
            <a:r>
              <a:rPr>
                <a:uFillTx/>
              </a:rPr>
              <a:t> at </a:t>
            </a:r>
            <a:br>
              <a:rPr>
                <a:uFillTx/>
              </a:rPr>
            </a:br>
            <a:r>
              <a:rPr u="sng">
                <a:uFillTx/>
                <a:hlinkClick r:id="rId4"/>
              </a:rPr>
              <a:t>http://openframeworks.cc/versions/v0.9.4_RC1/</a:t>
            </a:r>
            <a:r>
              <a:rPr>
                <a:uFillTx/>
              </a:rPr>
              <a:t>. </a:t>
            </a:r>
          </a:p>
          <a:p>
            <a:pPr algn="l" indent="-820615" marL="820615">
              <a:spcBef>
                <a:spcPts val="1200"/>
              </a:spcBef>
              <a:buSzPct val="100000"/>
              <a:buAutoNum type="arabicPeriod"/>
              <a:defRPr sz="4800">
                <a:uFillTx/>
              </a:defRPr>
            </a:pPr>
            <a:r>
              <a:rPr>
                <a:uFillTx/>
              </a:rPr>
              <a:t>Follow the </a:t>
            </a:r>
            <a:r>
              <a:rPr b="1">
                <a:uFillTx/>
                <a:latin typeface="Helvetica"/>
                <a:ea typeface="Helvetica"/>
                <a:cs typeface="Helvetica"/>
                <a:sym typeface="Helvetica"/>
              </a:rPr>
              <a:t>Xcode Setup Guide</a:t>
            </a:r>
            <a:r>
              <a:rPr>
                <a:uFillTx/>
              </a:rPr>
              <a:t> at </a:t>
            </a:r>
            <a:br>
              <a:rPr>
                <a:uFillTx/>
              </a:rPr>
            </a:br>
            <a:r>
              <a:rPr u="sng">
                <a:uFillTx/>
                <a:hlinkClick r:id="rId5"/>
              </a:rPr>
              <a:t>http://openframeworks.cc/setup/xcode/</a:t>
            </a:r>
            <a:r>
              <a:rPr>
                <a:uFillTx/>
              </a:rPr>
              <a:t>. </a:t>
            </a:r>
          </a:p>
        </p:txBody>
      </p:sp>
      <p:sp>
        <p:nvSpPr>
          <p:cNvPr xmlns:c="http://schemas.openxmlformats.org/drawingml/2006/chart" xmlns:pic="http://schemas.openxmlformats.org/drawingml/2006/picture" xmlns:dgm="http://schemas.openxmlformats.org/drawingml/2006/diagram" id="242" name="Shape 242"/>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149798" y="8375117"/>
            <a:ext cx="20669766" cy="4089419"/>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a:spcBef>
                <a:spcPts val="1200"/>
              </a:spcBef>
              <a:defRPr b="1" sz="4800">
                <a:uFillTx/>
                <a:latin typeface="Helvetica"/>
                <a:ea typeface="Helvetica"/>
                <a:cs typeface="Helvetica"/>
                <a:sym typeface="Helvetica"/>
              </a:defRPr>
            </a:pPr>
            <a:r>
              <a:rPr>
                <a:uFillTx/>
              </a:rPr>
              <a:t>Windows users:</a:t>
            </a:r>
          </a:p>
          <a:p>
            <a:pPr algn="l" indent="-820615" marL="820615">
              <a:spcBef>
                <a:spcPts val="1200"/>
              </a:spcBef>
              <a:buSzPct val="100000"/>
              <a:buAutoNum type="arabicPeriod"/>
              <a:defRPr sz="4800">
                <a:uFillTx/>
              </a:defRPr>
            </a:pPr>
            <a:r>
              <a:rPr>
                <a:uFillTx/>
              </a:rPr>
              <a:t>Download </a:t>
            </a:r>
            <a:r>
              <a:rPr b="1">
                <a:uFillTx/>
                <a:latin typeface="Helvetica"/>
                <a:ea typeface="Helvetica"/>
                <a:cs typeface="Helvetica"/>
                <a:sym typeface="Helvetica"/>
              </a:rPr>
              <a:t>openFrameworks for Visual Studio (2015)</a:t>
            </a:r>
            <a:r>
              <a:rPr>
                <a:uFillTx/>
              </a:rPr>
              <a:t> at </a:t>
            </a:r>
            <a:br>
              <a:rPr>
                <a:uFillTx/>
              </a:rPr>
            </a:br>
            <a:r>
              <a:rPr u="sng">
                <a:uFillTx/>
                <a:hlinkClick r:id="rId6"/>
              </a:rPr>
              <a:t>http://openframeworks.cc/download/</a:t>
            </a:r>
            <a:r>
              <a:rPr>
                <a:uFillTx/>
              </a:rPr>
              <a:t>. </a:t>
            </a:r>
          </a:p>
          <a:p>
            <a:pPr algn="l" indent="-820615" marL="820615">
              <a:spcBef>
                <a:spcPts val="1200"/>
              </a:spcBef>
              <a:buSzPct val="100000"/>
              <a:buAutoNum type="arabicPeriod"/>
              <a:defRPr sz="4800">
                <a:uFillTx/>
              </a:defRPr>
            </a:pPr>
            <a:r>
              <a:rPr>
                <a:uFillTx/>
              </a:rPr>
              <a:t>Follow the V</a:t>
            </a:r>
            <a:r>
              <a:rPr b="1">
                <a:uFillTx/>
                <a:latin typeface="Helvetica"/>
                <a:ea typeface="Helvetica"/>
                <a:cs typeface="Helvetica"/>
                <a:sym typeface="Helvetica"/>
              </a:rPr>
              <a:t>isual Studio Setup Guide</a:t>
            </a:r>
            <a:r>
              <a:rPr>
                <a:uFillTx/>
              </a:rPr>
              <a:t> at </a:t>
            </a:r>
            <a:br>
              <a:rPr>
                <a:uFillTx/>
              </a:rPr>
            </a:br>
            <a:r>
              <a:rPr u="sng">
                <a:uFillTx/>
                <a:hlinkClick r:id="rId7"/>
              </a:rPr>
              <a:t>http://openframeworks.cc/setup/vs/</a:t>
            </a:r>
            <a:r>
              <a:rPr>
                <a:uFillTx/>
              </a:rPr>
              <a:t>. </a:t>
            </a:r>
          </a:p>
        </p:txBody>
      </p:sp>
    </p:spTree>
  </p:cSld>
  <p:clrMapOvr xmlns:c="http://schemas.openxmlformats.org/drawingml/2006/chart" xmlns:pic="http://schemas.openxmlformats.org/drawingml/2006/picture" xmlns:dgm="http://schemas.openxmlformats.org/drawingml/2006/diagram">
    <a:masterClrMapping/>
  </p:clrMapOvr>
  <p:transition spd="med"/>
</p:sld>
</file>

<file path=ppt/slides/slide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126" name="188642703.mp4"/>
          <p:cNvPicPr xmlns:c="http://schemas.openxmlformats.org/drawingml/2006/chart" xmlns:pic="http://schemas.openxmlformats.org/drawingml/2006/picture" xmlns:dgm="http://schemas.openxmlformats.org/drawingml/2006/diagram">
            <a:picLocks/>
          </p:cNvPicPr>
          <p:nvPr>
            <a:videoFile xmlns:c="http://schemas.openxmlformats.org/drawingml/2006/chart" xmlns:pic="http://schemas.openxmlformats.org/drawingml/2006/picture" xmlns:dgm="http://schemas.openxmlformats.org/drawingml/2006/diagram" r:link="rId2"/>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0" y="-1"/>
            <a:ext cx="24384001" cy="13716001"/>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timing>
    <p:tnLst>
      <p:par>
        <p:cTn dur="indefinite" fill="hold" id="1" nodeType="tmRoot" restart="never">
          <p:childTnLst>
            <p:seq concurrent="1" nextAc="seek" prevAc="none">
              <p:cTn dur="indefinite" fill="hold"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id="6" dur="95363333" fill="hold"/>
                                        <p:tgtEl>
                                          <p:spTgt spid="126"/>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28" name="Shape 12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209342" y="1679938"/>
            <a:ext cx="19965316" cy="957272"/>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algn="l" defTabSz="457200">
              <a:defRPr b="1" sz="5600">
                <a:solidFill>
                  <a:srgbClr val="333333"/>
                </a:solidFill>
                <a:uFillTx/>
                <a:latin typeface="Helvetica Neue"/>
                <a:ea typeface="Helvetica Neue"/>
                <a:cs typeface="Helvetica Neue"/>
                <a:sym typeface="Helvetica Neue"/>
              </a:defRPr>
            </a:lvl1pPr>
          </a:lstStyle>
          <a:p>
            <a:r>
              <a:rPr>
                <a:uFillTx/>
              </a:rPr>
              <a:t>openFrameworks is a well integrated collection of libraries</a:t>
            </a:r>
          </a:p>
        </p:txBody>
      </p:sp>
      <p:sp>
        <p:nvSpPr>
          <p:cNvPr xmlns:c="http://schemas.openxmlformats.org/drawingml/2006/chart" xmlns:pic="http://schemas.openxmlformats.org/drawingml/2006/picture" xmlns:dgm="http://schemas.openxmlformats.org/drawingml/2006/diagram" id="129" name="Shape 129"/>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149798" y="9135422"/>
            <a:ext cx="20669766" cy="3200419"/>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a:spcBef>
                <a:spcPts val="1200"/>
              </a:spcBef>
              <a:defRPr sz="4800">
                <a:uFillTx/>
              </a:defRPr>
            </a:pPr>
            <a:r>
              <a:rPr>
                <a:uFillTx/>
              </a:rPr>
              <a:t>Look at the range of things you can do with oF!</a:t>
            </a:r>
          </a:p>
          <a:p>
            <a:pPr algn="l">
              <a:spcBef>
                <a:spcPts val="1200"/>
              </a:spcBef>
              <a:defRPr sz="4800">
                <a:uFillTx/>
              </a:defRPr>
            </a:pPr>
            <a:r>
              <a:rPr>
                <a:uFillTx/>
              </a:rPr>
              <a:t>You don’t have to know these libraries in order to use openFrameworks. The point of using oF is that it provides you with </a:t>
            </a:r>
            <a:r>
              <a:rPr b="1">
                <a:uFillTx/>
                <a:latin typeface="Helvetica"/>
                <a:ea typeface="Helvetica"/>
                <a:cs typeface="Helvetica"/>
                <a:sym typeface="Helvetica"/>
              </a:rPr>
              <a:t>a unified way to use all these functions</a:t>
            </a:r>
            <a:r>
              <a:rPr>
                <a:uFillTx/>
              </a:rPr>
              <a:t>.</a:t>
            </a:r>
          </a:p>
        </p:txBody>
      </p:sp>
      <p:sp>
        <p:nvSpPr>
          <p:cNvPr xmlns:c="http://schemas.openxmlformats.org/drawingml/2006/chart" xmlns:pic="http://schemas.openxmlformats.org/drawingml/2006/picture" xmlns:dgm="http://schemas.openxmlformats.org/drawingml/2006/diagram" id="130" name="Shape 13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007226" y="3397115"/>
            <a:ext cx="20669768" cy="497840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a:spAutoFit/>
          </a:bodyPr>
          <a:lstStyle/>
          <a:p>
            <a:pPr algn="l" defTabSz="457200" indent="-457200" marL="457200">
              <a:defRPr sz="4100">
                <a:uFillTx/>
                <a:latin typeface="Roboto Regular"/>
                <a:ea typeface="Roboto Regular"/>
                <a:cs typeface="Roboto Regular"/>
                <a:sym typeface="Roboto Regular"/>
              </a:defRPr>
            </a:pPr>
            <a:r>
              <a:rPr>
                <a:solidFill>
                  <a:srgbClr val="EE3987"/>
                </a:solidFill>
                <a:uFillTx/>
              </a:rPr>
              <a:t>	•	</a:t>
            </a:r>
            <a:r>
              <a:rPr>
                <a:solidFill>
                  <a:srgbClr val="EE3987"/>
                </a:solidFill>
                <a:uFillTx/>
                <a:hlinkClick r:id="rId3"/>
              </a:rPr>
              <a:t>OpenGL</a:t>
            </a:r>
            <a:r>
              <a:rPr>
                <a:uFillTx/>
              </a:rPr>
              <a:t>, </a:t>
            </a:r>
            <a:r>
              <a:rPr>
                <a:solidFill>
                  <a:srgbClr val="EE3987"/>
                </a:solidFill>
                <a:uFillTx/>
                <a:hlinkClick r:id="rId4"/>
              </a:rPr>
              <a:t>GLEW</a:t>
            </a:r>
            <a:r>
              <a:rPr>
                <a:uFillTx/>
              </a:rPr>
              <a:t>, </a:t>
            </a:r>
            <a:r>
              <a:rPr>
                <a:solidFill>
                  <a:srgbClr val="EE3987"/>
                </a:solidFill>
                <a:uFillTx/>
                <a:hlinkClick r:id="rId5"/>
              </a:rPr>
              <a:t>GLUT</a:t>
            </a:r>
            <a:r>
              <a:rPr>
                <a:uFillTx/>
              </a:rPr>
              <a:t>, </a:t>
            </a:r>
            <a:r>
              <a:rPr>
                <a:solidFill>
                  <a:srgbClr val="EE3987"/>
                </a:solidFill>
                <a:uFillTx/>
                <a:hlinkClick r:id="rId6"/>
              </a:rPr>
              <a:t>libtess2</a:t>
            </a:r>
            <a:r>
              <a:rPr>
                <a:uFillTx/>
              </a:rPr>
              <a:t> and </a:t>
            </a:r>
            <a:r>
              <a:rPr>
                <a:solidFill>
                  <a:srgbClr val="EE3987"/>
                </a:solidFill>
                <a:uFillTx/>
                <a:hlinkClick r:id="rId7"/>
              </a:rPr>
              <a:t>cairo</a:t>
            </a:r>
            <a:r>
              <a:rPr>
                <a:uFillTx/>
              </a:rPr>
              <a:t> for </a:t>
            </a:r>
            <a:r>
              <a:rPr>
                <a:uFillTx/>
                <a:latin typeface="Roboto Bold"/>
                <a:ea typeface="Roboto Bold"/>
                <a:cs typeface="Roboto Bold"/>
                <a:sym typeface="Roboto Bold"/>
              </a:rPr>
              <a:t>graphics</a:t>
            </a:r>
          </a:p>
          <a:p>
            <a:pPr algn="l" defTabSz="457200" indent="-457200" marL="457200">
              <a:defRPr sz="4100">
                <a:uFillTx/>
                <a:latin typeface="Roboto Regular"/>
                <a:ea typeface="Roboto Regular"/>
                <a:cs typeface="Roboto Regular"/>
                <a:sym typeface="Roboto Regular"/>
              </a:defRPr>
            </a:pPr>
            <a:r>
              <a:rPr>
                <a:solidFill>
                  <a:srgbClr val="EE3987"/>
                </a:solidFill>
                <a:uFillTx/>
              </a:rPr>
              <a:t>	•	</a:t>
            </a:r>
            <a:r>
              <a:rPr>
                <a:solidFill>
                  <a:srgbClr val="EE3987"/>
                </a:solidFill>
                <a:uFillTx/>
                <a:hlinkClick r:id="rId8"/>
              </a:rPr>
              <a:t>rtAudio</a:t>
            </a:r>
            <a:r>
              <a:rPr>
                <a:uFillTx/>
              </a:rPr>
              <a:t>, </a:t>
            </a:r>
            <a:r>
              <a:rPr>
                <a:solidFill>
                  <a:srgbClr val="EE3987"/>
                </a:solidFill>
                <a:uFillTx/>
                <a:hlinkClick r:id="rId9"/>
              </a:rPr>
              <a:t>PortAudio</a:t>
            </a:r>
            <a:r>
              <a:rPr>
                <a:uFillTx/>
              </a:rPr>
              <a:t>, </a:t>
            </a:r>
            <a:r>
              <a:rPr>
                <a:solidFill>
                  <a:srgbClr val="EE3987"/>
                </a:solidFill>
                <a:uFillTx/>
                <a:hlinkClick r:id="rId10"/>
              </a:rPr>
              <a:t>OpenAL</a:t>
            </a:r>
            <a:r>
              <a:rPr>
                <a:uFillTx/>
              </a:rPr>
              <a:t> and </a:t>
            </a:r>
            <a:r>
              <a:rPr>
                <a:solidFill>
                  <a:srgbClr val="EE3987"/>
                </a:solidFill>
                <a:uFillTx/>
                <a:hlinkClick r:id="rId11"/>
              </a:rPr>
              <a:t>Kiss FFT</a:t>
            </a:r>
            <a:r>
              <a:rPr>
                <a:uFillTx/>
              </a:rPr>
              <a:t> or </a:t>
            </a:r>
            <a:r>
              <a:rPr>
                <a:solidFill>
                  <a:srgbClr val="EE3987"/>
                </a:solidFill>
                <a:uFillTx/>
                <a:hlinkClick r:id="rId12"/>
              </a:rPr>
              <a:t>FMOD</a:t>
            </a:r>
            <a:r>
              <a:rPr>
                <a:uFillTx/>
              </a:rPr>
              <a:t> for </a:t>
            </a:r>
            <a:r>
              <a:rPr>
                <a:uFillTx/>
                <a:latin typeface="Roboto Bold"/>
                <a:ea typeface="Roboto Bold"/>
                <a:cs typeface="Roboto Bold"/>
                <a:sym typeface="Roboto Bold"/>
              </a:rPr>
              <a:t>audio</a:t>
            </a:r>
            <a:r>
              <a:rPr>
                <a:uFillTx/>
              </a:rPr>
              <a:t> input, output and analysis</a:t>
            </a:r>
          </a:p>
          <a:p>
            <a:pPr algn="l" defTabSz="457200" indent="-457200" marL="457200">
              <a:defRPr sz="4100">
                <a:solidFill>
                  <a:srgbClr val="EE3987"/>
                </a:solidFill>
                <a:uFillTx/>
                <a:latin typeface="Roboto Regular"/>
                <a:ea typeface="Roboto Regular"/>
                <a:cs typeface="Roboto Regular"/>
                <a:sym typeface="Roboto Regular"/>
              </a:defRPr>
            </a:pPr>
            <a:r>
              <a:rPr>
                <a:uFillTx/>
              </a:rPr>
              <a:t>	•	</a:t>
            </a:r>
            <a:r>
              <a:rPr>
                <a:uFillTx/>
                <a:hlinkClick r:id="rId13"/>
              </a:rPr>
              <a:t>FreeType</a:t>
            </a:r>
            <a:r>
              <a:rPr>
                <a:solidFill>
                  <a:srgbClr val="000000"/>
                </a:solidFill>
                <a:uFillTx/>
              </a:rPr>
              <a:t> for </a:t>
            </a:r>
            <a:r>
              <a:rPr>
                <a:solidFill>
                  <a:srgbClr val="000000"/>
                </a:solidFill>
                <a:uFillTx/>
                <a:latin typeface="Roboto Bold"/>
                <a:ea typeface="Roboto Bold"/>
                <a:cs typeface="Roboto Bold"/>
                <a:sym typeface="Roboto Bold"/>
              </a:rPr>
              <a:t>fonts</a:t>
            </a:r>
            <a:endParaRPr>
              <a:solidFill>
                <a:srgbClr val="000000"/>
              </a:solidFill>
              <a:uFillTx/>
            </a:endParaRPr>
          </a:p>
          <a:p>
            <a:pPr algn="l" defTabSz="457200" indent="-457200" marL="457200">
              <a:defRPr sz="4100">
                <a:uFillTx/>
                <a:latin typeface="Roboto Regular"/>
                <a:ea typeface="Roboto Regular"/>
                <a:cs typeface="Roboto Regular"/>
                <a:sym typeface="Roboto Regular"/>
              </a:defRPr>
            </a:pPr>
            <a:r>
              <a:rPr>
                <a:solidFill>
                  <a:srgbClr val="EE3987"/>
                </a:solidFill>
                <a:uFillTx/>
              </a:rPr>
              <a:t>	•	</a:t>
            </a:r>
            <a:r>
              <a:rPr>
                <a:solidFill>
                  <a:srgbClr val="EE3987"/>
                </a:solidFill>
                <a:uFillTx/>
                <a:hlinkClick r:id="rId14"/>
              </a:rPr>
              <a:t>FreeImage</a:t>
            </a:r>
            <a:r>
              <a:rPr>
                <a:uFillTx/>
              </a:rPr>
              <a:t> for </a:t>
            </a:r>
            <a:r>
              <a:rPr>
                <a:uFillTx/>
                <a:latin typeface="Roboto Bold"/>
                <a:ea typeface="Roboto Bold"/>
                <a:cs typeface="Roboto Bold"/>
                <a:sym typeface="Roboto Bold"/>
              </a:rPr>
              <a:t>image</a:t>
            </a:r>
            <a:r>
              <a:rPr>
                <a:uFillTx/>
              </a:rPr>
              <a:t> saving and loading</a:t>
            </a:r>
          </a:p>
          <a:p>
            <a:pPr algn="l" defTabSz="457200" indent="-457200" marL="457200">
              <a:defRPr sz="4100">
                <a:uFillTx/>
                <a:latin typeface="Roboto Regular"/>
                <a:ea typeface="Roboto Regular"/>
                <a:cs typeface="Roboto Regular"/>
                <a:sym typeface="Roboto Regular"/>
              </a:defRPr>
            </a:pPr>
            <a:r>
              <a:rPr>
                <a:solidFill>
                  <a:srgbClr val="EE3987"/>
                </a:solidFill>
                <a:uFillTx/>
              </a:rPr>
              <a:t>	•	</a:t>
            </a:r>
            <a:r>
              <a:rPr>
                <a:solidFill>
                  <a:srgbClr val="EE3987"/>
                </a:solidFill>
                <a:uFillTx/>
                <a:hlinkClick r:id="rId15"/>
              </a:rPr>
              <a:t>Quicktime</a:t>
            </a:r>
            <a:r>
              <a:rPr>
                <a:uFillTx/>
              </a:rPr>
              <a:t>, </a:t>
            </a:r>
            <a:r>
              <a:rPr>
                <a:solidFill>
                  <a:srgbClr val="EE3987"/>
                </a:solidFill>
                <a:uFillTx/>
                <a:hlinkClick r:id="rId16"/>
              </a:rPr>
              <a:t>GStreamer</a:t>
            </a:r>
            <a:r>
              <a:rPr>
                <a:uFillTx/>
              </a:rPr>
              <a:t> and </a:t>
            </a:r>
            <a:r>
              <a:rPr>
                <a:solidFill>
                  <a:srgbClr val="EE3987"/>
                </a:solidFill>
                <a:uFillTx/>
                <a:hlinkClick r:id="rId17"/>
              </a:rPr>
              <a:t>videoInput</a:t>
            </a:r>
            <a:r>
              <a:rPr>
                <a:uFillTx/>
              </a:rPr>
              <a:t> for </a:t>
            </a:r>
            <a:r>
              <a:rPr>
                <a:uFillTx/>
                <a:latin typeface="Roboto Bold"/>
                <a:ea typeface="Roboto Bold"/>
                <a:cs typeface="Roboto Bold"/>
                <a:sym typeface="Roboto Bold"/>
              </a:rPr>
              <a:t>video</a:t>
            </a:r>
            <a:r>
              <a:rPr>
                <a:uFillTx/>
              </a:rPr>
              <a:t> playback and grabbing</a:t>
            </a:r>
          </a:p>
          <a:p>
            <a:pPr algn="l" defTabSz="457200" indent="-457200" marL="457200">
              <a:defRPr sz="4100">
                <a:uFillTx/>
                <a:latin typeface="Roboto Regular"/>
                <a:ea typeface="Roboto Regular"/>
                <a:cs typeface="Roboto Regular"/>
                <a:sym typeface="Roboto Regular"/>
              </a:defRPr>
            </a:pPr>
            <a:r>
              <a:rPr>
                <a:solidFill>
                  <a:srgbClr val="EE3987"/>
                </a:solidFill>
                <a:uFillTx/>
              </a:rPr>
              <a:t>	•	</a:t>
            </a:r>
            <a:r>
              <a:rPr>
                <a:solidFill>
                  <a:srgbClr val="EE3987"/>
                </a:solidFill>
                <a:uFillTx/>
                <a:hlinkClick r:id="rId18"/>
              </a:rPr>
              <a:t>Poco</a:t>
            </a:r>
            <a:r>
              <a:rPr>
                <a:uFillTx/>
              </a:rPr>
              <a:t> for a variety of </a:t>
            </a:r>
            <a:r>
              <a:rPr>
                <a:uFillTx/>
                <a:latin typeface="Roboto Bold"/>
                <a:ea typeface="Roboto Bold"/>
                <a:cs typeface="Roboto Bold"/>
                <a:sym typeface="Roboto Bold"/>
              </a:rPr>
              <a:t>utilities</a:t>
            </a:r>
          </a:p>
          <a:p>
            <a:pPr algn="l" defTabSz="457200" indent="-457200" marL="457200">
              <a:defRPr sz="4100">
                <a:uFillTx/>
                <a:latin typeface="Roboto Regular"/>
                <a:ea typeface="Roboto Regular"/>
                <a:cs typeface="Roboto Regular"/>
                <a:sym typeface="Roboto Regular"/>
              </a:defRPr>
            </a:pPr>
            <a:r>
              <a:rPr>
                <a:solidFill>
                  <a:srgbClr val="EE3987"/>
                </a:solidFill>
                <a:uFillTx/>
              </a:rPr>
              <a:t>	•	</a:t>
            </a:r>
            <a:r>
              <a:rPr>
                <a:solidFill>
                  <a:srgbClr val="EE3987"/>
                </a:solidFill>
                <a:uFillTx/>
                <a:hlinkClick r:id="rId19"/>
              </a:rPr>
              <a:t>OpenCV</a:t>
            </a:r>
            <a:r>
              <a:rPr>
                <a:uFillTx/>
              </a:rPr>
              <a:t> for </a:t>
            </a:r>
            <a:r>
              <a:rPr>
                <a:uFillTx/>
                <a:latin typeface="Roboto Bold"/>
                <a:ea typeface="Roboto Bold"/>
                <a:cs typeface="Roboto Bold"/>
                <a:sym typeface="Roboto Bold"/>
              </a:rPr>
              <a:t>computer vision</a:t>
            </a:r>
          </a:p>
          <a:p>
            <a:pPr algn="l" defTabSz="457200" indent="-457200" marL="457200">
              <a:defRPr sz="4100">
                <a:uFillTx/>
                <a:latin typeface="Roboto Regular"/>
                <a:ea typeface="Roboto Regular"/>
                <a:cs typeface="Roboto Regular"/>
                <a:sym typeface="Roboto Regular"/>
              </a:defRPr>
            </a:pPr>
            <a:r>
              <a:rPr>
                <a:solidFill>
                  <a:srgbClr val="EE3987"/>
                </a:solidFill>
                <a:uFillTx/>
              </a:rPr>
              <a:t>	•	</a:t>
            </a:r>
            <a:r>
              <a:rPr>
                <a:solidFill>
                  <a:srgbClr val="EE3987"/>
                </a:solidFill>
                <a:uFillTx/>
                <a:hlinkClick r:id="rId20"/>
              </a:rPr>
              <a:t>Assimp</a:t>
            </a:r>
            <a:r>
              <a:rPr>
                <a:uFillTx/>
              </a:rPr>
              <a:t> for </a:t>
            </a:r>
            <a:r>
              <a:rPr>
                <a:uFillTx/>
                <a:latin typeface="Roboto Bold"/>
                <a:ea typeface="Roboto Bold"/>
                <a:cs typeface="Roboto Bold"/>
                <a:sym typeface="Roboto Bold"/>
              </a:rPr>
              <a:t>3D model</a:t>
            </a:r>
            <a:r>
              <a:rPr>
                <a:uFillTx/>
              </a:rPr>
              <a:t> loading</a:t>
            </a:r>
          </a:p>
        </p:txBody>
      </p:sp>
    </p:spTree>
  </p:cSld>
  <p:clrMapOvr xmlns:c="http://schemas.openxmlformats.org/drawingml/2006/chart" xmlns:pic="http://schemas.openxmlformats.org/drawingml/2006/picture" xmlns:dgm="http://schemas.openxmlformats.org/drawingml/2006/diagram">
    <a:masterClrMapping/>
  </p:clrMapOvr>
  <p:transition spd="med"/>
</p:sld>
</file>

<file path=ppt/slides/slide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34" name="Shape 13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886358" y="9564160"/>
            <a:ext cx="16064384"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algn="l" defTabSz="457200">
              <a:defRPr b="1" sz="5600">
                <a:solidFill>
                  <a:srgbClr val="333333"/>
                </a:solidFill>
                <a:uFillTx/>
                <a:latin typeface="Helvetica Neue"/>
                <a:ea typeface="Helvetica Neue"/>
                <a:cs typeface="Helvetica Neue"/>
                <a:sym typeface="Helvetica Neue"/>
              </a:defRPr>
            </a:lvl1pPr>
          </a:lstStyle>
          <a:p>
            <a:r>
              <a:rPr>
                <a:uFillTx/>
              </a:rPr>
              <a:t>openFrameworks is even enhanced by addons!</a:t>
            </a:r>
          </a:p>
        </p:txBody>
      </p:sp>
      <p:pic>
        <p:nvPicPr>
          <p:cNvPr xmlns:c="http://schemas.openxmlformats.org/drawingml/2006/chart" xmlns:pic="http://schemas.openxmlformats.org/drawingml/2006/picture" xmlns:dgm="http://schemas.openxmlformats.org/drawingml/2006/diagram" id="135" name="pasted-image.png"/>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2817056" y="705834"/>
            <a:ext cx="18202989" cy="8548600"/>
          </a:xfrm>
          <a:prstGeom prst="rect">
            <a:avLst/>
          </a:prstGeom>
          <a:ln w="12700">
            <a:miter lim="400000"/>
          </a:ln>
          <a:effectLst>
            <a:outerShdw blurRad="127000" dir="5400000" dist="25400" rotWithShape="0">
              <a:srgbClr val="000000">
                <a:alpha val="50000"/>
              </a:srgbClr>
            </a:outerShdw>
          </a:effectLst>
        </p:spPr>
      </p:pic>
      <p:sp>
        <p:nvSpPr>
          <p:cNvPr xmlns:c="http://schemas.openxmlformats.org/drawingml/2006/chart" xmlns:pic="http://schemas.openxmlformats.org/drawingml/2006/picture" xmlns:dgm="http://schemas.openxmlformats.org/drawingml/2006/diagram" id="136" name="Shape 136"/>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857117" y="10704156"/>
            <a:ext cx="20669765" cy="2311410"/>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a:defRPr sz="4800">
                <a:uFillTx/>
              </a:defRPr>
            </a:pPr>
            <a:r>
              <a:rPr>
                <a:uFillTx/>
              </a:rPr>
              <a:t>Addons are user-developed openFrameworks extensions. They provide popular functions which have not yet been integrated into the core code repo of oF. They may </a:t>
            </a:r>
            <a:r>
              <a:rPr b="1">
                <a:uFillTx/>
                <a:latin typeface="Helvetica"/>
                <a:ea typeface="Helvetica"/>
                <a:cs typeface="Helvetica"/>
                <a:sym typeface="Helvetica"/>
              </a:rPr>
              <a:t>save you a ton of time</a:t>
            </a:r>
            <a:r>
              <a:rPr>
                <a:uFillTx/>
              </a:rPr>
              <a:t> and efforts.</a:t>
            </a:r>
          </a:p>
        </p:txBody>
      </p:sp>
    </p:spTree>
  </p:cSld>
  <p:clrMapOvr xmlns:c="http://schemas.openxmlformats.org/drawingml/2006/chart" xmlns:pic="http://schemas.openxmlformats.org/drawingml/2006/picture" xmlns:dgm="http://schemas.openxmlformats.org/drawingml/2006/diagram">
    <a:masterClrMapping/>
  </p:clrMapOvr>
  <p:transition spd="med"/>
</p:sld>
</file>

<file path=ppt/slides/slide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40" name="Shape 14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018326" y="7606732"/>
            <a:ext cx="12042548"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algn="l" defTabSz="457200">
              <a:defRPr b="1" sz="5600">
                <a:solidFill>
                  <a:srgbClr val="333333"/>
                </a:solidFill>
                <a:uFillTx/>
                <a:latin typeface="Helvetica Neue"/>
                <a:ea typeface="Helvetica Neue"/>
                <a:cs typeface="Helvetica Neue"/>
                <a:sym typeface="Helvetica Neue"/>
              </a:defRPr>
            </a:lvl1pPr>
          </a:lstStyle>
          <a:p>
            <a:r>
              <a:rPr>
                <a:uFillTx/>
              </a:rPr>
              <a:t>openFrameworks is cross-platform</a:t>
            </a:r>
          </a:p>
        </p:txBody>
      </p:sp>
      <p:sp>
        <p:nvSpPr>
          <p:cNvPr xmlns:c="http://schemas.openxmlformats.org/drawingml/2006/chart" xmlns:pic="http://schemas.openxmlformats.org/drawingml/2006/picture" xmlns:dgm="http://schemas.openxmlformats.org/drawingml/2006/diagram" id="141" name="Shape 141"/>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857117" y="9135421"/>
            <a:ext cx="20669765" cy="3048011"/>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a:defRPr sz="4800">
                <a:uFillTx/>
              </a:defRPr>
            </a:pPr>
            <a:r>
              <a:rPr>
                <a:uFillTx/>
              </a:rPr>
              <a:t>You can use it to develop a desktop app for Mac or PC or a mobile app. Your code even compiles on a Raspberry Pi. This means you can take advantage of what all these platforms offer. It also means you can write openFrameworks code for your </a:t>
            </a:r>
            <a:r>
              <a:rPr b="1">
                <a:uFillTx/>
                <a:latin typeface="Helvetica"/>
                <a:ea typeface="Helvetica"/>
                <a:cs typeface="Helvetica"/>
                <a:sym typeface="Helvetica"/>
              </a:rPr>
              <a:t>interactive installation</a:t>
            </a:r>
            <a:r>
              <a:rPr>
                <a:uFillTx/>
              </a:rPr>
              <a:t>.</a:t>
            </a:r>
          </a:p>
        </p:txBody>
      </p:sp>
      <p:pic>
        <p:nvPicPr>
          <p:cNvPr xmlns:c="http://schemas.openxmlformats.org/drawingml/2006/chart" xmlns:pic="http://schemas.openxmlformats.org/drawingml/2006/picture" xmlns:dgm="http://schemas.openxmlformats.org/drawingml/2006/diagram" id="142"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1426886" y="4075793"/>
            <a:ext cx="2726066" cy="2726066"/>
          </a:xfrm>
          <a:prstGeom prst="rect">
            <a:avLst/>
          </a:prstGeom>
          <a:ln w="12700">
            <a:miter lim="400000"/>
          </a:ln>
        </p:spPr>
      </p:pic>
      <p:pic>
        <p:nvPicPr>
          <p:cNvPr xmlns:c="http://schemas.openxmlformats.org/drawingml/2006/chart" xmlns:pic="http://schemas.openxmlformats.org/drawingml/2006/picture" xmlns:dgm="http://schemas.openxmlformats.org/drawingml/2006/diagram" id="143"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4936143" y="4198654"/>
            <a:ext cx="2480345" cy="2480345"/>
          </a:xfrm>
          <a:prstGeom prst="rect">
            <a:avLst/>
          </a:prstGeom>
          <a:ln w="12700">
            <a:miter lim="400000"/>
          </a:ln>
        </p:spPr>
      </p:pic>
      <p:pic>
        <p:nvPicPr>
          <p:cNvPr xmlns:c="http://schemas.openxmlformats.org/drawingml/2006/chart" xmlns:pic="http://schemas.openxmlformats.org/drawingml/2006/picture" xmlns:dgm="http://schemas.openxmlformats.org/drawingml/2006/diagram" id="144"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11691595" y="4613845"/>
            <a:ext cx="4006726" cy="1649963"/>
          </a:xfrm>
          <a:prstGeom prst="rect">
            <a:avLst/>
          </a:prstGeom>
          <a:ln w="12700">
            <a:miter lim="400000"/>
          </a:ln>
        </p:spPr>
      </p:pic>
      <p:pic>
        <p:nvPicPr>
          <p:cNvPr xmlns:c="http://schemas.openxmlformats.org/drawingml/2006/chart" xmlns:pic="http://schemas.openxmlformats.org/drawingml/2006/picture" xmlns:dgm="http://schemas.openxmlformats.org/drawingml/2006/diagram" id="145"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20372649" y="4018640"/>
            <a:ext cx="2254265" cy="2840373"/>
          </a:xfrm>
          <a:prstGeom prst="rect">
            <a:avLst/>
          </a:prstGeom>
          <a:ln w="12700">
            <a:miter lim="400000"/>
          </a:ln>
        </p:spPr>
      </p:pic>
      <p:pic>
        <p:nvPicPr>
          <p:cNvPr xmlns:c="http://schemas.openxmlformats.org/drawingml/2006/chart" xmlns:pic="http://schemas.openxmlformats.org/drawingml/2006/picture" xmlns:dgm="http://schemas.openxmlformats.org/drawingml/2006/diagram" id="146"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8497236" y="3969339"/>
            <a:ext cx="2480345" cy="2938975"/>
          </a:xfrm>
          <a:prstGeom prst="rect">
            <a:avLst/>
          </a:prstGeom>
          <a:ln w="12700">
            <a:miter lim="400000"/>
          </a:ln>
        </p:spPr>
      </p:pic>
      <p:pic>
        <p:nvPicPr>
          <p:cNvPr xmlns:c="http://schemas.openxmlformats.org/drawingml/2006/chart" xmlns:pic="http://schemas.openxmlformats.org/drawingml/2006/picture" xmlns:dgm="http://schemas.openxmlformats.org/drawingml/2006/diagram" id="147"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16672452" y="3838626"/>
            <a:ext cx="2726066" cy="3200401"/>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sld>
</file>

<file path=ppt/slides/slide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51" name="Shape 151"/>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478676" y="7087952"/>
            <a:ext cx="11426648"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algn="l" defTabSz="457200">
              <a:defRPr b="1" sz="5600">
                <a:solidFill>
                  <a:srgbClr val="333333"/>
                </a:solidFill>
                <a:uFillTx/>
                <a:latin typeface="Helvetica Neue"/>
                <a:ea typeface="Helvetica Neue"/>
                <a:cs typeface="Helvetica Neue"/>
                <a:sym typeface="Helvetica Neue"/>
              </a:defRPr>
            </a:lvl1pPr>
          </a:lstStyle>
          <a:p>
            <a:r>
              <a:rPr>
                <a:uFillTx/>
              </a:rPr>
              <a:t>openFrameworks is open source.</a:t>
            </a:r>
          </a:p>
        </p:txBody>
      </p:sp>
      <p:sp>
        <p:nvSpPr>
          <p:cNvPr xmlns:c="http://schemas.openxmlformats.org/drawingml/2006/chart" xmlns:pic="http://schemas.openxmlformats.org/drawingml/2006/picture" xmlns:dgm="http://schemas.openxmlformats.org/drawingml/2006/diagram" id="152" name="Shape 152"/>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857117" y="8709218"/>
            <a:ext cx="20669765" cy="2311410"/>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a:defRPr sz="4800">
                <a:uFillTx/>
              </a:defRPr>
            </a:pPr>
            <a:r>
              <a:rPr>
                <a:uFillTx/>
              </a:rPr>
              <a:t>openFrameworks is distributed under the </a:t>
            </a:r>
            <a:r>
              <a:rPr b="1">
                <a:uFillTx/>
                <a:latin typeface="Helvetica"/>
                <a:ea typeface="Helvetica"/>
                <a:cs typeface="Helvetica"/>
                <a:sym typeface="Helvetica"/>
              </a:rPr>
              <a:t>MIT License</a:t>
            </a:r>
            <a:r>
              <a:rPr>
                <a:uFillTx/>
              </a:rPr>
              <a:t>. This gives everyone the freedoms to use openFrameworks in any context: commercial or non-commercial, public or private, open or closed source.</a:t>
            </a:r>
          </a:p>
        </p:txBody>
      </p:sp>
      <p:pic>
        <p:nvPicPr>
          <p:cNvPr xmlns:c="http://schemas.openxmlformats.org/drawingml/2006/chart" xmlns:pic="http://schemas.openxmlformats.org/drawingml/2006/picture" xmlns:dgm="http://schemas.openxmlformats.org/drawingml/2006/diagram" id="153"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8259400" y="3540088"/>
            <a:ext cx="7865199" cy="2990505"/>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sld>
</file>

<file path=ppt/slides/slide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57" name="Shape 157"/>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812440" y="7341952"/>
            <a:ext cx="18759120" cy="957272"/>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defTabSz="457200">
              <a:defRPr b="1" sz="5600">
                <a:solidFill>
                  <a:srgbClr val="333333"/>
                </a:solidFill>
                <a:uFillTx/>
                <a:latin typeface="Helvetica Neue"/>
                <a:ea typeface="Helvetica Neue"/>
                <a:cs typeface="Helvetica Neue"/>
                <a:sym typeface="Helvetica Neue"/>
              </a:defRPr>
            </a:lvl1pPr>
          </a:lstStyle>
          <a:p>
            <a:r>
              <a:rPr>
                <a:uFillTx/>
              </a:rPr>
              <a:t>You develop openFrameworks applications with an IDE</a:t>
            </a:r>
          </a:p>
        </p:txBody>
      </p:sp>
      <p:sp>
        <p:nvSpPr>
          <p:cNvPr xmlns:c="http://schemas.openxmlformats.org/drawingml/2006/chart" xmlns:pic="http://schemas.openxmlformats.org/drawingml/2006/picture" xmlns:dgm="http://schemas.openxmlformats.org/drawingml/2006/diagram" id="158" name="Shape 15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857117" y="8610213"/>
            <a:ext cx="20669765" cy="2311419"/>
          </a:xfrm>
          <a:prstGeom prst="rect">
            <a:avLst/>
          </a:prstGeom>
          <a:ln w="12700">
            <a:miter lim="400000"/>
          </a:ln>
        </p:spPr>
        <p:txBody xmlns:c="http://schemas.openxmlformats.org/drawingml/2006/chart" xmlns:pic="http://schemas.openxmlformats.org/drawingml/2006/picture" xmlns:dgm="http://schemas.openxmlformats.org/drawingml/2006/diagram">
          <a:bodyPr bIns="50800" lIns="50800" rIns="50800" tIns="50800">
            <a:spAutoFit/>
          </a:bodyPr>
          <a:lstStyle/>
          <a:p>
            <a:pPr algn="l">
              <a:defRPr sz="4800">
                <a:uFillTx/>
              </a:defRPr>
            </a:pPr>
            <a:r>
              <a:rPr>
                <a:uFillTx/>
              </a:rPr>
              <a:t>IDE is basically where you write your code and where you debug your app. An IDE normally consists of a </a:t>
            </a:r>
            <a:r>
              <a:rPr b="1">
                <a:uFillTx/>
                <a:latin typeface="Helvetica"/>
                <a:ea typeface="Helvetica"/>
                <a:cs typeface="Helvetica"/>
                <a:sym typeface="Helvetica"/>
              </a:rPr>
              <a:t>source code editor</a:t>
            </a:r>
            <a:r>
              <a:rPr>
                <a:uFillTx/>
              </a:rPr>
              <a:t>, </a:t>
            </a:r>
            <a:r>
              <a:rPr b="1">
                <a:uFillTx/>
                <a:latin typeface="Helvetica"/>
                <a:ea typeface="Helvetica"/>
                <a:cs typeface="Helvetica"/>
                <a:sym typeface="Helvetica"/>
              </a:rPr>
              <a:t>build automation tools</a:t>
            </a:r>
            <a:r>
              <a:rPr>
                <a:uFillTx/>
              </a:rPr>
              <a:t> and a </a:t>
            </a:r>
            <a:r>
              <a:rPr b="1">
                <a:uFillTx/>
                <a:latin typeface="Helvetica"/>
                <a:ea typeface="Helvetica"/>
                <a:cs typeface="Helvetica"/>
                <a:sym typeface="Helvetica"/>
              </a:rPr>
              <a:t>debugger</a:t>
            </a:r>
            <a:r>
              <a:rPr>
                <a:uFillTx/>
              </a:rPr>
              <a:t>. Most modern IDEs have intelligent </a:t>
            </a:r>
            <a:r>
              <a:rPr b="1">
                <a:uFillTx/>
                <a:latin typeface="Helvetica"/>
                <a:ea typeface="Helvetica"/>
                <a:cs typeface="Helvetica"/>
                <a:sym typeface="Helvetica"/>
              </a:rPr>
              <a:t>code completion</a:t>
            </a:r>
            <a:r>
              <a:rPr>
                <a:uFillTx/>
              </a:rPr>
              <a:t>.</a:t>
            </a:r>
          </a:p>
        </p:txBody>
      </p:sp>
      <p:pic>
        <p:nvPicPr>
          <p:cNvPr xmlns:c="http://schemas.openxmlformats.org/drawingml/2006/chart" xmlns:pic="http://schemas.openxmlformats.org/drawingml/2006/picture" xmlns:dgm="http://schemas.openxmlformats.org/drawingml/2006/diagram" id="159"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7871506" y="3524126"/>
            <a:ext cx="3379837" cy="3379837"/>
          </a:xfrm>
          <a:prstGeom prst="rect">
            <a:avLst/>
          </a:prstGeom>
          <a:ln w="12700">
            <a:miter lim="400000"/>
          </a:ln>
        </p:spPr>
      </p:pic>
      <p:pic>
        <p:nvPicPr>
          <p:cNvPr xmlns:c="http://schemas.openxmlformats.org/drawingml/2006/chart" xmlns:pic="http://schemas.openxmlformats.org/drawingml/2006/picture" xmlns:dgm="http://schemas.openxmlformats.org/drawingml/2006/diagram" id="160"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12731235" y="3594977"/>
            <a:ext cx="3267616" cy="3379838"/>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sld>
</file>

<file path=ppt/slides/slide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64" name="Shape 16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251606" y="11622414"/>
            <a:ext cx="17880788" cy="957271"/>
          </a:xfrm>
          <a:prstGeom prst="rect">
            <a:avLst/>
          </a:prstGeom>
          <a:ln w="12700">
            <a:miter lim="400000"/>
          </a:ln>
        </p:spPr>
        <p:txBody xmlns:c="http://schemas.openxmlformats.org/drawingml/2006/chart" xmlns:pic="http://schemas.openxmlformats.org/drawingml/2006/picture" xmlns:dgm="http://schemas.openxmlformats.org/drawingml/2006/diagram">
          <a:bodyPr anchor="ctr" bIns="50800" lIns="50800" rIns="50800" tIns="50800" wrap="none">
            <a:spAutoFit/>
          </a:bodyPr>
          <a:lstStyle>
            <a:lvl1pPr defTabSz="457200">
              <a:defRPr b="1" sz="5600">
                <a:solidFill>
                  <a:srgbClr val="333333"/>
                </a:solidFill>
                <a:uFillTx/>
                <a:latin typeface="Helvetica Neue"/>
                <a:ea typeface="Helvetica Neue"/>
                <a:cs typeface="Helvetica Neue"/>
                <a:sym typeface="Helvetica Neue"/>
              </a:defRPr>
            </a:lvl1pPr>
          </a:lstStyle>
          <a:p>
            <a:r>
              <a:rPr>
                <a:uFillTx/>
              </a:rPr>
              <a:t>On a Mac you use Xcode to develop oF applications.</a:t>
            </a:r>
          </a:p>
        </p:txBody>
      </p:sp>
      <p:pic>
        <p:nvPicPr>
          <p:cNvPr xmlns:c="http://schemas.openxmlformats.org/drawingml/2006/chart" xmlns:pic="http://schemas.openxmlformats.org/drawingml/2006/picture" xmlns:dgm="http://schemas.openxmlformats.org/drawingml/2006/diagram" id="165" name="pasted-image.tiff"/>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4121712" y="732332"/>
            <a:ext cx="16140576" cy="10500774"/>
          </a:xfrm>
          <a:prstGeom prst="rect">
            <a:avLst/>
          </a:prstGeom>
          <a:ln w="12700">
            <a:miter lim="400000"/>
          </a:ln>
        </p:spPr>
      </p:pic>
    </p:spTree>
  </p:cSld>
  <p:clrMapOvr xmlns:c="http://schemas.openxmlformats.org/drawingml/2006/chart" xmlns:pic="http://schemas.openxmlformats.org/drawingml/2006/picture" xmlns:dgm="http://schemas.openxmlformats.org/drawingml/2006/diagram">
    <a:masterClrMapping/>
  </p:clrMapOvr>
  <p:transition spd="med"/>
</p:sld>
</file>

<file path=ppt/theme/_rels/theme1.xml.rels><?xml version="1.0" standalone="yes" ?><Relationships xmlns="http://schemas.openxmlformats.org/package/2006/relationships"><Relationship Id="rId1" Target="../media/image1.png" Type="http://schemas.openxmlformats.org/officeDocument/2006/relationships/image"></Relationship></Relationships>
</file>

<file path=ppt/theme/_rels/theme2.xml.rels><?xml version="1.0" standalone="yes" ?><Relationships xmlns="http://schemas.openxmlformats.org/package/2006/relationships"><Relationship Id="rId1" Target="../media/image1.png" Type="http://schemas.openxmlformats.org/officeDocument/2006/relationships/image"></Relationship></Relationships>
</file>

<file path=ppt/theme/theme1.xml><?xml version="1.0" encoding="utf-8"?>
<a:theme xmlns:a="http://schemas.openxmlformats.org/drawingml/2006/main" xmlns:c="http://schemas.openxmlformats.org/drawingml/2006/chart" xmlns:pic="http://schemas.openxmlformats.org/drawingml/2006/picture" xmlns:dgm="http://schemas.openxmlformats.org/drawingml/2006/diagram" xmlns:p="http://schemas.openxmlformats.org/presentationml/2006/main" xmlns:s="http://schemas.openxmlformats.org/officeDocument/2006/sharedTypes"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algn="ctr" cap="flat" cmpd="sng" w="9525">
          <a:solidFill>
            <a:schemeClr val="phClr">
              <a:shade val="95000"/>
              <a:satMod val="104999"/>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38100" dir="5400000" dist="254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r="5400000" dist="254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lipFill rotWithShape="1">
          <a:blip r:embed="rId1"/>
          <a:srcRect/>
          <a:tile algn="tl" flip="none" sx="100000" sy="100000" tx="0" ty="0"/>
        </a:blipFill>
        <a:ln cap="flat" w="12700">
          <a:noFill/>
          <a:miter lim="400000"/>
        </a:ln>
        <a:effectLst>
          <a:outerShdw blurRad="38100" dir="5400000" dist="25400" rotWithShape="0">
            <a:srgbClr val="000000">
              <a:alpha val="50000"/>
            </a:srgbClr>
          </a:outerShdw>
        </a:effectLst>
      </a:spPr>
      <a:bodyPr anchor="ctr" bIns="50800" horzOverflow="overflow" lIns="50800" numCol="1" rIns="50800" rot="0" rtlCol="0" spcFirstLastPara="1" tIns="50800" vert="horz" vertOverflow="overflow" wrap="square">
        <a:spAutoFit/>
      </a:bodyPr>
      <a:lstStyle>
        <a:defPPr algn="ctr" defTabSz="825500" fontAlgn="auto" hangingPunct="0" indent="0" latinLnBrk="0" marL="0" marR="0" rtl="0">
          <a:lnSpc>
            <a:spcPct val="100000"/>
          </a:lnSpc>
          <a:spcBef>
            <a:spcPts val="0"/>
          </a:spcBef>
          <a:spcAft>
            <a:spcPts val="0"/>
          </a:spcAft>
          <a:buFontTx/>
          <a:buNone/>
          <a:defRPr b="0" baseline="0" cap="none" i="0" kumimoji="0" normalizeH="0" spc="0" strike="noStrike" sz="3200" u="none">
            <a:ln>
              <a:noFill/>
            </a:ln>
            <a:solidFill>
              <a:srgbClr val="FFFFFF"/>
            </a:solidFill>
            <a:effectLst/>
            <a:uFillTx/>
            <a:latin typeface="+mn-lt"/>
            <a:ea typeface="+mn-ea"/>
            <a:cs typeface="+mn-cs"/>
            <a:sym typeface="Helvetica Light"/>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spDef>
    <a:lnDef>
      <a:spPr>
        <a:noFill/>
        <a:ln cap="flat" w="25400">
          <a:solidFill>
            <a:srgbClr val="000000"/>
          </a:solidFill>
          <a:prstDash val="solid"/>
          <a:miter lim="400000"/>
        </a:ln>
        <a:effectLst/>
      </a:spPr>
      <a:bodyPr anchor="t" bIns="45719" horzOverflow="overflow" lIns="91439" numCol="1" rIns="91439" rot="0" rtlCol="0" spcFirstLastPara="1" tIns="45719" vert="horz" vertOverflow="overflow" wrap="square">
        <a:noAutofit/>
      </a:bodyPr>
      <a:lstStyle>
        <a:def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lnDef>
    <a:txDef>
      <a:spPr>
        <a:noFill/>
        <a:ln cap="flat" w="12700">
          <a:noFill/>
          <a:miter lim="400000"/>
        </a:ln>
        <a:effectLst/>
      </a:spPr>
      <a:bodyPr anchor="ctr" bIns="50800" horzOverflow="overflow" lIns="50800" numCol="1" rIns="50800" rot="0" rtlCol="0" spcFirstLastPara="1" tIns="50800" vert="horz" vertOverflow="overflow" wrap="square">
        <a:spAutoFit/>
      </a:bodyPr>
      <a:lstStyle>
        <a:defPPr algn="ctr" defTabSz="825500" fontAlgn="auto" hangingPunct="0" indent="0" latinLnBrk="0" marL="0" marR="0" rtl="0">
          <a:lnSpc>
            <a:spcPct val="100000"/>
          </a:lnSpc>
          <a:spcBef>
            <a:spcPts val="0"/>
          </a:spcBef>
          <a:spcAft>
            <a:spcPts val="0"/>
          </a:spcAft>
          <a:buFontTx/>
          <a:buNone/>
          <a:defRPr b="0" baseline="0" cap="none" i="0" kumimoji="0" normalizeH="0" spc="0" strike="noStrike" sz="5000" u="none">
            <a:ln>
              <a:noFill/>
            </a:ln>
            <a:solidFill>
              <a:srgbClr val="000000"/>
            </a:solidFill>
            <a:effectLst/>
            <a:uFillTx/>
            <a:latin typeface="+mn-lt"/>
            <a:ea typeface="+mn-ea"/>
            <a:cs typeface="+mn-cs"/>
            <a:sym typeface="Helvetica Light"/>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txDef>
  </a:objectDefaults>
  <a:extraClrSchemeLst/>
</a:theme>
</file>

<file path=ppt/theme/theme2.xml><?xml version="1.0" encoding="utf-8"?>
<a:theme xmlns:a="http://schemas.openxmlformats.org/drawingml/2006/main" xmlns:c="http://schemas.openxmlformats.org/drawingml/2006/chart" xmlns:pic="http://schemas.openxmlformats.org/drawingml/2006/picture" xmlns:dgm="http://schemas.openxmlformats.org/drawingml/2006/diagram" xmlns:p="http://schemas.openxmlformats.org/presentationml/2006/main" xmlns:s="http://schemas.openxmlformats.org/officeDocument/2006/sharedTypes"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algn="ctr" cap="flat" cmpd="sng" w="9525">
          <a:solidFill>
            <a:schemeClr val="phClr">
              <a:shade val="95000"/>
              <a:satMod val="104999"/>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38100" dir="5400000" dist="254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r="5400000" dist="254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lipFill rotWithShape="1">
          <a:blip r:embed="rId1"/>
          <a:srcRect/>
          <a:tile algn="tl" flip="none" sx="100000" sy="100000" tx="0" ty="0"/>
        </a:blipFill>
        <a:ln cap="flat" w="12700">
          <a:noFill/>
          <a:miter lim="400000"/>
        </a:ln>
        <a:effectLst>
          <a:outerShdw blurRad="38100" dir="5400000" dist="25400" rotWithShape="0">
            <a:srgbClr val="000000">
              <a:alpha val="50000"/>
            </a:srgbClr>
          </a:outerShdw>
        </a:effectLst>
      </a:spPr>
      <a:bodyPr anchor="ctr" bIns="50800" horzOverflow="overflow" lIns="50800" numCol="1" rIns="50800" rot="0" rtlCol="0" spcFirstLastPara="1" tIns="50800" vert="horz" vertOverflow="overflow" wrap="square">
        <a:spAutoFit/>
      </a:bodyPr>
      <a:lstStyle>
        <a:defPPr algn="ctr" defTabSz="825500" fontAlgn="auto" hangingPunct="0" indent="0" latinLnBrk="0" marL="0" marR="0" rtl="0">
          <a:lnSpc>
            <a:spcPct val="100000"/>
          </a:lnSpc>
          <a:spcBef>
            <a:spcPts val="0"/>
          </a:spcBef>
          <a:spcAft>
            <a:spcPts val="0"/>
          </a:spcAft>
          <a:buFontTx/>
          <a:buNone/>
          <a:defRPr b="0" baseline="0" cap="none" i="0" kumimoji="0" normalizeH="0" spc="0" strike="noStrike" sz="3200" u="none">
            <a:ln>
              <a:noFill/>
            </a:ln>
            <a:solidFill>
              <a:srgbClr val="FFFFFF"/>
            </a:solidFill>
            <a:effectLst/>
            <a:uFillTx/>
            <a:latin typeface="+mn-lt"/>
            <a:ea typeface="+mn-ea"/>
            <a:cs typeface="+mn-cs"/>
            <a:sym typeface="Helvetica Light"/>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spDef>
    <a:lnDef>
      <a:spPr>
        <a:noFill/>
        <a:ln cap="flat" w="25400">
          <a:solidFill>
            <a:srgbClr val="000000"/>
          </a:solidFill>
          <a:prstDash val="solid"/>
          <a:miter lim="400000"/>
        </a:ln>
        <a:effectLst/>
      </a:spPr>
      <a:bodyPr anchor="t" bIns="45719" horzOverflow="overflow" lIns="91439" numCol="1" rIns="91439" rot="0" rtlCol="0" spcFirstLastPara="1" tIns="45719" vert="horz" vertOverflow="overflow" wrap="square">
        <a:noAutofit/>
      </a:bodyPr>
      <a:lstStyle>
        <a:def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lnDef>
    <a:txDef>
      <a:spPr>
        <a:noFill/>
        <a:ln cap="flat" w="12700">
          <a:noFill/>
          <a:miter lim="400000"/>
        </a:ln>
        <a:effectLst/>
      </a:spPr>
      <a:bodyPr anchor="ctr" bIns="50800" horzOverflow="overflow" lIns="50800" numCol="1" rIns="50800" rot="0" rtlCol="0" spcFirstLastPara="1" tIns="50800" vert="horz" vertOverflow="overflow" wrap="square">
        <a:spAutoFit/>
      </a:bodyPr>
      <a:lstStyle>
        <a:defPPr algn="ctr" defTabSz="825500" fontAlgn="auto" hangingPunct="0" indent="0" latinLnBrk="0" marL="0" marR="0" rtl="0">
          <a:lnSpc>
            <a:spcPct val="100000"/>
          </a:lnSpc>
          <a:spcBef>
            <a:spcPts val="0"/>
          </a:spcBef>
          <a:spcAft>
            <a:spcPts val="0"/>
          </a:spcAft>
          <a:buFontTx/>
          <a:buNone/>
          <a:defRPr b="0" baseline="0" cap="none" i="0" kumimoji="0" normalizeH="0" spc="0" strike="noStrike" sz="5000" u="none">
            <a:ln>
              <a:noFill/>
            </a:ln>
            <a:solidFill>
              <a:srgbClr val="000000"/>
            </a:solidFill>
            <a:effectLst/>
            <a:uFillTx/>
            <a:latin typeface="+mn-lt"/>
            <a:ea typeface="+mn-ea"/>
            <a:cs typeface="+mn-cs"/>
            <a:sym typeface="Helvetica Light"/>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1380</Words>
  <Application>Microsoft Macintosh PowerPoint</Application>
  <PresentationFormat>自定义</PresentationFormat>
  <Paragraphs>89</Paragraphs>
  <Slides>23</Slides>
  <Notes>19</Notes>
  <HiddenSlides>0</HiddenSlides>
  <MMClips>5</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White</vt:lpstr>
      <vt:lpstr>A Brief Introduction to openFrameworks and Unity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Introduction to openFrameworks and Unity</dc:title>
  <cp:lastModifiedBy>Weili Shi</cp:lastModifiedBy>
  <cp:revision>1</cp:revision>
  <dcterms:modified xsi:type="dcterms:W3CDTF">2016-10-12T05:36:42Z</dcterms:modified>
</cp:coreProperties>
</file>